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9.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2" r:id="rId5"/>
    <p:sldMasterId id="2147484230" r:id="rId6"/>
    <p:sldMasterId id="2147484279" r:id="rId7"/>
    <p:sldMasterId id="2147484301" r:id="rId8"/>
    <p:sldMasterId id="2147484319" r:id="rId9"/>
    <p:sldMasterId id="2147484338" r:id="rId10"/>
    <p:sldMasterId id="2147484357" r:id="rId11"/>
    <p:sldMasterId id="2147484391" r:id="rId12"/>
    <p:sldMasterId id="2147484419" r:id="rId13"/>
  </p:sldMasterIdLst>
  <p:notesMasterIdLst>
    <p:notesMasterId r:id="rId27"/>
  </p:notesMasterIdLst>
  <p:handoutMasterIdLst>
    <p:handoutMasterId r:id="rId28"/>
  </p:handoutMasterIdLst>
  <p:sldIdLst>
    <p:sldId id="1286" r:id="rId14"/>
    <p:sldId id="1568" r:id="rId15"/>
    <p:sldId id="1560" r:id="rId16"/>
    <p:sldId id="1561" r:id="rId17"/>
    <p:sldId id="1562" r:id="rId18"/>
    <p:sldId id="1556" r:id="rId19"/>
    <p:sldId id="1555" r:id="rId20"/>
    <p:sldId id="1563" r:id="rId21"/>
    <p:sldId id="1564" r:id="rId22"/>
    <p:sldId id="1565" r:id="rId23"/>
    <p:sldId id="1567" r:id="rId24"/>
    <p:sldId id="1566" r:id="rId25"/>
    <p:sldId id="1487" r:id="rId26"/>
  </p:sldIdLst>
  <p:sldSz cx="12436475" cy="6994525"/>
  <p:notesSz cx="7023100" cy="93091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8">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4">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1325">
          <p15:clr>
            <a:srgbClr val="A4A3A4"/>
          </p15:clr>
        </p15:guide>
        <p15:guide id="12" pos="749">
          <p15:clr>
            <a:srgbClr val="A4A3A4"/>
          </p15:clr>
        </p15:guide>
        <p15:guide id="13" pos="4203">
          <p15:clr>
            <a:srgbClr val="A4A3A4"/>
          </p15:clr>
        </p15:guide>
        <p15:guide id="14" pos="3629">
          <p15:clr>
            <a:srgbClr val="A4A3A4"/>
          </p15:clr>
        </p15:guide>
        <p15:guide id="15" pos="1901">
          <p15:clr>
            <a:srgbClr val="A4A3A4"/>
          </p15:clr>
        </p15:guide>
        <p15:guide id="16" pos="3053">
          <p15:clr>
            <a:srgbClr val="A4A3A4"/>
          </p15:clr>
        </p15:guide>
        <p15:guide id="17" pos="7083">
          <p15:clr>
            <a:srgbClr val="A4A3A4"/>
          </p15:clr>
        </p15:guide>
        <p15:guide id="18" pos="4781">
          <p15:clr>
            <a:srgbClr val="A4A3A4"/>
          </p15:clr>
        </p15:guide>
        <p15:guide id="19" pos="5358">
          <p15:clr>
            <a:srgbClr val="A4A3A4"/>
          </p15:clr>
        </p15:guide>
        <p15:guide id="20" pos="5936">
          <p15:clr>
            <a:srgbClr val="A4A3A4"/>
          </p15:clr>
        </p15:guide>
        <p15:guide id="21" pos="2477">
          <p15:clr>
            <a:srgbClr val="A4A3A4"/>
          </p15:clr>
        </p15:guide>
        <p15:guide id="22" pos="6510">
          <p15:clr>
            <a:srgbClr val="A4A3A4"/>
          </p15:clr>
        </p15:guide>
        <p15:guide id="23" pos="171">
          <p15:clr>
            <a:srgbClr val="A4A3A4"/>
          </p15:clr>
        </p15:guide>
        <p15:guide id="24" pos="766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 id="2" name="Adriana Bors (iSoftStone)" initials="AB" lastIdx="1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409"/>
    <a:srgbClr val="7FBA00"/>
    <a:srgbClr val="68217A"/>
    <a:srgbClr val="009999"/>
    <a:srgbClr val="FF9933"/>
    <a:srgbClr val="CC00CC"/>
    <a:srgbClr val="1081A0"/>
    <a:srgbClr val="50505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0" autoAdjust="0"/>
    <p:restoredTop sz="92503" autoAdjust="0"/>
  </p:normalViewPr>
  <p:slideViewPr>
    <p:cSldViewPr snapToGrid="0">
      <p:cViewPr varScale="1">
        <p:scale>
          <a:sx n="78" d="100"/>
          <a:sy n="78" d="100"/>
        </p:scale>
        <p:origin x="558" y="54"/>
      </p:cViewPr>
      <p:guideLst>
        <p:guide orient="horz" pos="187"/>
        <p:guide orient="horz" pos="763"/>
        <p:guide orient="horz" pos="1338"/>
        <p:guide orient="horz" pos="2484"/>
        <p:guide orient="horz" pos="4219"/>
        <p:guide orient="horz" pos="3067"/>
        <p:guide orient="horz" pos="3644"/>
        <p:guide orient="horz" pos="302"/>
        <p:guide orient="horz" pos="4104"/>
        <p:guide orient="horz" pos="1912"/>
        <p:guide pos="1325"/>
        <p:guide pos="749"/>
        <p:guide pos="4203"/>
        <p:guide pos="3629"/>
        <p:guide pos="1901"/>
        <p:guide pos="3053"/>
        <p:guide pos="7083"/>
        <p:guide pos="4781"/>
        <p:guide pos="5358"/>
        <p:guide pos="5936"/>
        <p:guide pos="2477"/>
        <p:guide pos="6510"/>
        <p:guide pos="171"/>
        <p:guide pos="7663"/>
        <p:guide pos="288"/>
        <p:guide pos="7546"/>
      </p:guideLst>
    </p:cSldViewPr>
  </p:slideViewPr>
  <p:outlineViewPr>
    <p:cViewPr>
      <p:scale>
        <a:sx n="33" d="100"/>
        <a:sy n="33" d="100"/>
      </p:scale>
      <p:origin x="0" y="-470"/>
    </p:cViewPr>
  </p:outlineViewPr>
  <p:notesTextViewPr>
    <p:cViewPr>
      <p:scale>
        <a:sx n="75" d="100"/>
        <a:sy n="75" d="100"/>
      </p:scale>
      <p:origin x="0" y="0"/>
    </p:cViewPr>
  </p:notesTextViewPr>
  <p:sorterViewPr>
    <p:cViewPr>
      <p:scale>
        <a:sx n="118" d="100"/>
        <a:sy n="118" d="100"/>
      </p:scale>
      <p:origin x="0" y="0"/>
    </p:cViewPr>
  </p:sorterViewPr>
  <p:notesViewPr>
    <p:cSldViewPr showGuides="1">
      <p:cViewPr>
        <p:scale>
          <a:sx n="268" d="100"/>
          <a:sy n="268" d="100"/>
        </p:scale>
        <p:origin x="480" y="10614"/>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5/25/2017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5/25/2017</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5/25/2017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44364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5655" marR="0" lvl="4" indent="-171450" algn="l" defTabSz="951677" rtl="0" eaLnBrk="1" fontAlgn="auto" latinLnBrk="0" hangingPunct="1">
              <a:lnSpc>
                <a:spcPct val="90000"/>
              </a:lnSpc>
              <a:spcBef>
                <a:spcPts val="0"/>
              </a:spcBef>
              <a:spcAft>
                <a:spcPts val="347"/>
              </a:spcAft>
              <a:buClrTx/>
              <a:buSzTx/>
              <a:buFont typeface="Courier New" panose="02070309020205020404" pitchFamily="49" charset="0"/>
              <a:buChar char="o"/>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050655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5655" marR="0" lvl="4" indent="-171450" algn="l" defTabSz="951677" rtl="0" eaLnBrk="1" fontAlgn="auto" latinLnBrk="0" hangingPunct="1">
              <a:lnSpc>
                <a:spcPct val="90000"/>
              </a:lnSpc>
              <a:spcBef>
                <a:spcPts val="0"/>
              </a:spcBef>
              <a:spcAft>
                <a:spcPts val="347"/>
              </a:spcAft>
              <a:buClrTx/>
              <a:buSzTx/>
              <a:buFont typeface="Courier New" panose="02070309020205020404" pitchFamily="49" charset="0"/>
              <a:buChar char="o"/>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844106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5655" marR="0" lvl="4" indent="-171450" algn="l" defTabSz="951677" rtl="0" eaLnBrk="1" fontAlgn="auto" latinLnBrk="0" hangingPunct="1">
              <a:lnSpc>
                <a:spcPct val="90000"/>
              </a:lnSpc>
              <a:spcBef>
                <a:spcPts val="0"/>
              </a:spcBef>
              <a:spcAft>
                <a:spcPts val="347"/>
              </a:spcAft>
              <a:buClrTx/>
              <a:buSzTx/>
              <a:buFont typeface="Courier New" panose="02070309020205020404" pitchFamily="49" charset="0"/>
              <a:buChar char="o"/>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86265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ALM Features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43D262-B10F-4FE2-8D6B-DC513929B952}" type="datetime1">
              <a:rPr lang="en-US" smtClean="0"/>
              <a:t>5/25/2017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68469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246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5/25/2017 11:06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76943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5/25/2017 11:06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8619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5/25/2017 11:06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347676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FEE141-F8C7-4EBB-82B0-8AE47F894E99}" type="datetime1">
              <a:rPr lang="en-US" smtClean="0"/>
              <a:t>5/25/2017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2681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5655" marR="0" lvl="4" indent="-171450" algn="l" defTabSz="951677" rtl="0" eaLnBrk="1" fontAlgn="auto" latinLnBrk="0" hangingPunct="1">
              <a:lnSpc>
                <a:spcPct val="90000"/>
              </a:lnSpc>
              <a:spcBef>
                <a:spcPts val="0"/>
              </a:spcBef>
              <a:spcAft>
                <a:spcPts val="347"/>
              </a:spcAft>
              <a:buClrTx/>
              <a:buSzTx/>
              <a:buFont typeface="Courier New" panose="02070309020205020404" pitchFamily="49" charset="0"/>
              <a:buChar char="o"/>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1473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5655" marR="0" lvl="4" indent="-171450" algn="l" defTabSz="951677" rtl="0" eaLnBrk="1" fontAlgn="auto" latinLnBrk="0" hangingPunct="1">
              <a:lnSpc>
                <a:spcPct val="90000"/>
              </a:lnSpc>
              <a:spcBef>
                <a:spcPts val="0"/>
              </a:spcBef>
              <a:spcAft>
                <a:spcPts val="347"/>
              </a:spcAft>
              <a:buClrTx/>
              <a:buSzTx/>
              <a:buFont typeface="Courier New" panose="02070309020205020404" pitchFamily="49" charset="0"/>
              <a:buChar char="o"/>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166156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5655" marR="0" lvl="4" indent="-171450" algn="l" defTabSz="951677" rtl="0" eaLnBrk="1" fontAlgn="auto" latinLnBrk="0" hangingPunct="1">
              <a:lnSpc>
                <a:spcPct val="90000"/>
              </a:lnSpc>
              <a:spcBef>
                <a:spcPts val="0"/>
              </a:spcBef>
              <a:spcAft>
                <a:spcPts val="347"/>
              </a:spcAft>
              <a:buClrTx/>
              <a:buSzTx/>
              <a:buFont typeface="Courier New" panose="02070309020205020404" pitchFamily="49" charset="0"/>
              <a:buChar char="o"/>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2956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2.wmf"/></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34.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34.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Master" Target="../slideMasters/slideMaster9.xml"/><Relationship Id="rId5" Type="http://schemas.openxmlformats.org/officeDocument/2006/relationships/image" Target="../media/image38.png"/><Relationship Id="rId4" Type="http://schemas.microsoft.com/office/2007/relationships/hdphoto" Target="../media/hdphoto2.wdp"/></Relationships>
</file>

<file path=ppt/slideLayouts/_rels/slideLayout2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10.xml"/><Relationship Id="rId4" Type="http://schemas.openxmlformats.org/officeDocument/2006/relationships/image" Target="../media/image46.pn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2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27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 one bullet column">
    <p:spTree>
      <p:nvGrpSpPr>
        <p:cNvPr id="1" name=""/>
        <p:cNvGrpSpPr/>
        <p:nvPr/>
      </p:nvGrpSpPr>
      <p:grpSpPr>
        <a:xfrm>
          <a:off x="0" y="0"/>
          <a:ext cx="0" cy="0"/>
          <a:chOff x="0" y="0"/>
          <a:chExt cx="0" cy="0"/>
        </a:xfrm>
      </p:grpSpPr>
      <p:sp>
        <p:nvSpPr>
          <p:cNvPr id="10" name="Rectangle 9"/>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prstClr val="white"/>
              </a:solidFill>
            </a:endParaRPr>
          </a:p>
        </p:txBody>
      </p:sp>
      <p:sp>
        <p:nvSpPr>
          <p:cNvPr id="3" name="Content Placeholder 2"/>
          <p:cNvSpPr>
            <a:spLocks noGrp="1"/>
          </p:cNvSpPr>
          <p:nvPr>
            <p:ph idx="1"/>
          </p:nvPr>
        </p:nvSpPr>
        <p:spPr>
          <a:xfrm>
            <a:off x="671569" y="1566775"/>
            <a:ext cx="8705534" cy="1805431"/>
          </a:xfrm>
          <a:prstGeom prst="rect">
            <a:avLst/>
          </a:prstGeom>
        </p:spPr>
        <p:txBody>
          <a:bodyPr lIns="0" tIns="45720" rIns="0" bIns="45720"/>
          <a:lstStyle>
            <a:lvl1pPr marL="223818" indent="-223818" defTabSz="1243431">
              <a:lnSpc>
                <a:spcPct val="110000"/>
              </a:lnSpc>
              <a:buClr>
                <a:schemeClr val="accent2"/>
              </a:buClr>
              <a:buFont typeface="Arial" pitchFamily="34" charset="0"/>
              <a:buChar char="•"/>
              <a:tabLst>
                <a:tab pos="223818" algn="l"/>
                <a:tab pos="447635" algn="l"/>
                <a:tab pos="671453" algn="l"/>
              </a:tabLst>
              <a:defRPr sz="1767" baseline="0">
                <a:solidFill>
                  <a:schemeClr val="tx2"/>
                </a:solidFill>
                <a:latin typeface="Segoe UI" pitchFamily="34" charset="0"/>
                <a:cs typeface="Segoe UI" pitchFamily="34" charset="0"/>
              </a:defRPr>
            </a:lvl1pPr>
            <a:lvl2pPr marL="447635" indent="-223818"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2pPr>
            <a:lvl3pPr marL="671453" indent="-223818"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3pPr>
            <a:lvl4pPr marL="895270" indent="-223818"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4pPr>
            <a:lvl5pPr marL="1119088" indent="-223818" algn="l"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Dev12 Marketing Planning</a:t>
            </a:r>
          </a:p>
          <a:p>
            <a:endParaRPr lang="en-US" sz="1088" dirty="0">
              <a:solidFill>
                <a:srgbClr val="341447"/>
              </a:solidFill>
            </a:endParaRPr>
          </a:p>
        </p:txBody>
      </p:sp>
      <p:sp>
        <p:nvSpPr>
          <p:cNvPr id="11" name="Right Triangle 10"/>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19"/>
            <a:endParaRPr lang="en-US" sz="2175">
              <a:solidFill>
                <a:prstClr val="white"/>
              </a:solidFill>
            </a:endParaRPr>
          </a:p>
        </p:txBody>
      </p:sp>
    </p:spTree>
    <p:extLst>
      <p:ext uri="{BB962C8B-B14F-4D97-AF65-F5344CB8AC3E}">
        <p14:creationId xmlns:p14="http://schemas.microsoft.com/office/powerpoint/2010/main" val="306495137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 two bullet columns">
    <p:spTree>
      <p:nvGrpSpPr>
        <p:cNvPr id="1" name=""/>
        <p:cNvGrpSpPr/>
        <p:nvPr/>
      </p:nvGrpSpPr>
      <p:grpSpPr>
        <a:xfrm>
          <a:off x="0" y="0"/>
          <a:ext cx="0" cy="0"/>
          <a:chOff x="0" y="0"/>
          <a:chExt cx="0" cy="0"/>
        </a:xfrm>
      </p:grpSpPr>
      <p:sp>
        <p:nvSpPr>
          <p:cNvPr id="11" name="Rectangle 10"/>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prstClr val="white"/>
              </a:solidFill>
            </a:endParaRPr>
          </a:p>
        </p:txBody>
      </p:sp>
      <p:sp>
        <p:nvSpPr>
          <p:cNvPr id="3" name="Content Placeholder 2"/>
          <p:cNvSpPr>
            <a:spLocks noGrp="1"/>
          </p:cNvSpPr>
          <p:nvPr>
            <p:ph idx="1"/>
          </p:nvPr>
        </p:nvSpPr>
        <p:spPr>
          <a:xfrm>
            <a:off x="671575" y="1566775"/>
            <a:ext cx="5354351" cy="1805431"/>
          </a:xfrm>
          <a:prstGeom prst="rect">
            <a:avLst/>
          </a:prstGeom>
        </p:spPr>
        <p:txBody>
          <a:bodyPr lIns="0" tIns="45720" rIns="0" bIns="45720"/>
          <a:lstStyle>
            <a:lvl1pPr marL="223818" indent="-223818" defTabSz="1243431">
              <a:lnSpc>
                <a:spcPct val="110000"/>
              </a:lnSpc>
              <a:buClr>
                <a:schemeClr val="accent2"/>
              </a:buClr>
              <a:buFont typeface="Arial" pitchFamily="34" charset="0"/>
              <a:buChar char="•"/>
              <a:tabLst>
                <a:tab pos="223818" algn="l"/>
                <a:tab pos="447635" algn="l"/>
                <a:tab pos="671453" algn="l"/>
              </a:tabLst>
              <a:defRPr sz="1767" baseline="0">
                <a:solidFill>
                  <a:schemeClr val="tx2"/>
                </a:solidFill>
                <a:latin typeface="Segoe UI" pitchFamily="34" charset="0"/>
                <a:cs typeface="Segoe UI" pitchFamily="34" charset="0"/>
              </a:defRPr>
            </a:lvl1pPr>
            <a:lvl2pPr marL="447635" indent="-223818"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2pPr>
            <a:lvl3pPr marL="671453" indent="-223818"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3pPr>
            <a:lvl4pPr marL="895270" indent="-223818"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4pPr>
            <a:lvl5pPr marL="1119088" indent="-223818" algn="l"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Presentation title in </a:t>
            </a:r>
            <a:r>
              <a:rPr lang="en-US" sz="1088" dirty="0" err="1">
                <a:solidFill>
                  <a:srgbClr val="68217A"/>
                </a:solidFill>
              </a:rPr>
              <a:t>Segoe</a:t>
            </a:r>
            <a:r>
              <a:rPr lang="en-US" sz="1088" dirty="0">
                <a:solidFill>
                  <a:srgbClr val="68217A"/>
                </a:solidFill>
              </a:rPr>
              <a:t> 8pt</a:t>
            </a:r>
          </a:p>
          <a:p>
            <a:endParaRPr lang="en-US" sz="1088" dirty="0">
              <a:solidFill>
                <a:srgbClr val="341447"/>
              </a:solidFill>
            </a:endParaRPr>
          </a:p>
        </p:txBody>
      </p:sp>
      <p:sp>
        <p:nvSpPr>
          <p:cNvPr id="10" name="Content Placeholder 2"/>
          <p:cNvSpPr>
            <a:spLocks noGrp="1"/>
          </p:cNvSpPr>
          <p:nvPr>
            <p:ph idx="10"/>
          </p:nvPr>
        </p:nvSpPr>
        <p:spPr>
          <a:xfrm>
            <a:off x="6429955" y="1566775"/>
            <a:ext cx="5354351" cy="1805431"/>
          </a:xfrm>
          <a:prstGeom prst="rect">
            <a:avLst/>
          </a:prstGeom>
        </p:spPr>
        <p:txBody>
          <a:bodyPr lIns="0" tIns="45720" rIns="0" bIns="45720"/>
          <a:lstStyle>
            <a:lvl1pPr marL="223818" indent="-223818" defTabSz="1243431">
              <a:lnSpc>
                <a:spcPct val="110000"/>
              </a:lnSpc>
              <a:buClr>
                <a:schemeClr val="accent2"/>
              </a:buClr>
              <a:buFont typeface="Arial" pitchFamily="34" charset="0"/>
              <a:buChar char="•"/>
              <a:tabLst>
                <a:tab pos="223818" algn="l"/>
                <a:tab pos="447635" algn="l"/>
                <a:tab pos="671453" algn="l"/>
              </a:tabLst>
              <a:defRPr sz="1767" baseline="0">
                <a:solidFill>
                  <a:schemeClr val="tx2"/>
                </a:solidFill>
                <a:latin typeface="Segoe UI" pitchFamily="34" charset="0"/>
                <a:cs typeface="Segoe UI" pitchFamily="34" charset="0"/>
              </a:defRPr>
            </a:lvl1pPr>
            <a:lvl2pPr marL="447635" indent="-223818"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2pPr>
            <a:lvl3pPr marL="671453" indent="-223818"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3pPr>
            <a:lvl4pPr marL="895270" indent="-223818"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4pPr>
            <a:lvl5pPr marL="1119088" indent="-223818" algn="l" defTabSz="1243431">
              <a:lnSpc>
                <a:spcPct val="110000"/>
              </a:lnSpc>
              <a:buClr>
                <a:schemeClr val="accent2"/>
              </a:buClr>
              <a:buFont typeface="Arial" pitchFamily="34" charset="0"/>
              <a:buChar char="•"/>
              <a:tabLst>
                <a:tab pos="223818" algn="l"/>
                <a:tab pos="447635" algn="l"/>
                <a:tab pos="671453" algn="l"/>
              </a:tabLst>
              <a:defRPr sz="1767">
                <a:solidFill>
                  <a:schemeClr val="tx2"/>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19"/>
            <a:endParaRPr lang="en-US" sz="2175">
              <a:solidFill>
                <a:prstClr val="white"/>
              </a:solidFill>
            </a:endParaRPr>
          </a:p>
        </p:txBody>
      </p:sp>
    </p:spTree>
    <p:extLst>
      <p:ext uri="{BB962C8B-B14F-4D97-AF65-F5344CB8AC3E}">
        <p14:creationId xmlns:p14="http://schemas.microsoft.com/office/powerpoint/2010/main" val="427406042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82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prstGeom prst="rect">
            <a:avLst/>
          </a:prstGeo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prstGeom prst="rect">
            <a:avLst/>
          </a:prstGeo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3382955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a:prstGeom prst="rect">
            <a:avLst/>
          </a:prstGeo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53656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09875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35197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031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Solid">
    <p:bg>
      <p:bgPr>
        <a:solidFill>
          <a:schemeClr val="accent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
        <p:nvSpPr>
          <p:cNvPr id="6" name="Title 1"/>
          <p:cNvSpPr>
            <a:spLocks noGrp="1"/>
          </p:cNvSpPr>
          <p:nvPr>
            <p:ph type="ctrTitle" hasCustomPrompt="1"/>
          </p:nvPr>
        </p:nvSpPr>
        <p:spPr>
          <a:xfrm>
            <a:off x="274639" y="2538651"/>
            <a:ext cx="7790070" cy="897427"/>
          </a:xfrm>
        </p:spPr>
        <p:txBody>
          <a:bodyPr/>
          <a:lstStyle>
            <a:lvl1pPr>
              <a:defRPr sz="6000" baseline="0">
                <a:solidFill>
                  <a:schemeClr val="bg1"/>
                </a:solidFill>
              </a:defRPr>
            </a:lvl1pPr>
          </a:lstStyle>
          <a:p>
            <a:r>
              <a:rPr lang="en-US" dirty="0" err="1"/>
              <a:t>Lorem</a:t>
            </a:r>
            <a:r>
              <a:rPr lang="en-US" dirty="0"/>
              <a:t> </a:t>
            </a:r>
            <a:r>
              <a:rPr lang="en-US" dirty="0" err="1"/>
              <a:t>ipsum</a:t>
            </a:r>
            <a:r>
              <a:rPr lang="en-US" dirty="0"/>
              <a:t> dolor</a:t>
            </a:r>
          </a:p>
        </p:txBody>
      </p:sp>
      <p:sp>
        <p:nvSpPr>
          <p:cNvPr id="8" name="Subtitle 2"/>
          <p:cNvSpPr>
            <a:spLocks noGrp="1"/>
          </p:cNvSpPr>
          <p:nvPr>
            <p:ph type="subTitle" idx="1" hasCustomPrompt="1"/>
          </p:nvPr>
        </p:nvSpPr>
        <p:spPr>
          <a:xfrm>
            <a:off x="274701" y="3965832"/>
            <a:ext cx="7834977" cy="619152"/>
          </a:xfrm>
        </p:spPr>
        <p:txBody>
          <a:bodyPr anchor="ctr"/>
          <a:lstStyle>
            <a:lvl1pPr marL="0" indent="0" algn="l">
              <a:lnSpc>
                <a:spcPts val="2600"/>
              </a:lnSpc>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br>
              <a:rPr lang="en-US" dirty="0"/>
            </a:br>
            <a:r>
              <a:rPr lang="en-US" dirty="0"/>
              <a:t>Date</a:t>
            </a:r>
          </a:p>
        </p:txBody>
      </p:sp>
      <p:sp>
        <p:nvSpPr>
          <p:cNvPr id="9" name="Text Placeholder 4"/>
          <p:cNvSpPr>
            <a:spLocks noGrp="1"/>
          </p:cNvSpPr>
          <p:nvPr>
            <p:ph type="body" sz="quarter" idx="10" hasCustomPrompt="1"/>
          </p:nvPr>
        </p:nvSpPr>
        <p:spPr>
          <a:xfrm>
            <a:off x="274639" y="2089514"/>
            <a:ext cx="7805060" cy="569626"/>
          </a:xfrm>
        </p:spPr>
        <p:txBody>
          <a:bodyPr anchor="ctr"/>
          <a:lstStyle>
            <a:lvl1pPr marL="0" indent="0">
              <a:lnSpc>
                <a:spcPts val="3500"/>
              </a:lnSpc>
              <a:spcBef>
                <a:spcPts val="0"/>
              </a:spcBef>
              <a:buNone/>
              <a:defRPr sz="2650" b="0">
                <a:solidFill>
                  <a:schemeClr val="bg1"/>
                </a:solidFill>
                <a:latin typeface="+mn-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dirty="0"/>
              <a:t>Cloud OS</a:t>
            </a:r>
          </a:p>
        </p:txBody>
      </p:sp>
    </p:spTree>
    <p:extLst>
      <p:ext uri="{BB962C8B-B14F-4D97-AF65-F5344CB8AC3E}">
        <p14:creationId xmlns:p14="http://schemas.microsoft.com/office/powerpoint/2010/main" val="266863735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Slide Solid">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74639" y="1755647"/>
            <a:ext cx="7790070" cy="897427"/>
          </a:xfrm>
        </p:spPr>
        <p:txBody>
          <a:bodyPr/>
          <a:lstStyle>
            <a:lvl1pPr>
              <a:defRPr sz="4400" baseline="0">
                <a:solidFill>
                  <a:schemeClr val="tx2"/>
                </a:solidFill>
              </a:defRPr>
            </a:lvl1pPr>
          </a:lstStyle>
          <a:p>
            <a:r>
              <a:rPr lang="en-US" dirty="0" err="1"/>
              <a:t>Lorem</a:t>
            </a:r>
            <a:r>
              <a:rPr lang="en-US" dirty="0"/>
              <a:t> </a:t>
            </a:r>
            <a:r>
              <a:rPr lang="en-US" dirty="0" err="1"/>
              <a:t>ipsum</a:t>
            </a:r>
            <a:r>
              <a:rPr lang="en-US" dirty="0"/>
              <a:t> dolor</a:t>
            </a:r>
          </a:p>
        </p:txBody>
      </p:sp>
      <p:sp>
        <p:nvSpPr>
          <p:cNvPr id="12" name="Subtitle 2"/>
          <p:cNvSpPr>
            <a:spLocks noGrp="1"/>
          </p:cNvSpPr>
          <p:nvPr>
            <p:ph type="subTitle" idx="1" hasCustomPrompt="1"/>
          </p:nvPr>
        </p:nvSpPr>
        <p:spPr>
          <a:xfrm>
            <a:off x="274701" y="3160046"/>
            <a:ext cx="7834977" cy="619152"/>
          </a:xfrm>
        </p:spPr>
        <p:txBody>
          <a:bodyPr anchor="ctr"/>
          <a:lstStyle>
            <a:lvl1pPr marL="0" indent="0" algn="l">
              <a:lnSpc>
                <a:spcPts val="2600"/>
              </a:lnSpc>
              <a:buNone/>
              <a:defRPr sz="1600">
                <a:solidFill>
                  <a:srgbClr val="50505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br>
              <a:rPr lang="en-US" dirty="0"/>
            </a:br>
            <a:r>
              <a:rPr lang="en-US" dirty="0"/>
              <a:t>Date</a:t>
            </a:r>
          </a:p>
        </p:txBody>
      </p:sp>
      <p:sp>
        <p:nvSpPr>
          <p:cNvPr id="3" name="Rectangle 2"/>
          <p:cNvSpPr/>
          <p:nvPr userDrawn="1"/>
        </p:nvSpPr>
        <p:spPr bwMode="auto">
          <a:xfrm>
            <a:off x="8044432" y="730820"/>
            <a:ext cx="474093" cy="4740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1224764" y="730820"/>
            <a:ext cx="474093" cy="4740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8044432" y="3957638"/>
            <a:ext cx="474093" cy="4740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1224764" y="3957638"/>
            <a:ext cx="474093" cy="4740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85751" y="6433693"/>
            <a:ext cx="1255374" cy="275082"/>
          </a:xfrm>
          <a:prstGeom prst="rect">
            <a:avLst/>
          </a:prstGeom>
        </p:spPr>
      </p:pic>
    </p:spTree>
    <p:extLst>
      <p:ext uri="{BB962C8B-B14F-4D97-AF65-F5344CB8AC3E}">
        <p14:creationId xmlns:p14="http://schemas.microsoft.com/office/powerpoint/2010/main" val="41681525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4_Title Slide Solid">
    <p:spTree>
      <p:nvGrpSpPr>
        <p:cNvPr id="1" name=""/>
        <p:cNvGrpSpPr/>
        <p:nvPr/>
      </p:nvGrpSpPr>
      <p:grpSpPr>
        <a:xfrm>
          <a:off x="0" y="0"/>
          <a:ext cx="0" cy="0"/>
          <a:chOff x="0" y="0"/>
          <a:chExt cx="0" cy="0"/>
        </a:xfrm>
      </p:grpSpPr>
      <p:sp>
        <p:nvSpPr>
          <p:cNvPr id="5" name="Rectangle 4"/>
          <p:cNvSpPr/>
          <p:nvPr userDrawn="1"/>
        </p:nvSpPr>
        <p:spPr bwMode="auto">
          <a:xfrm>
            <a:off x="285750" y="315913"/>
            <a:ext cx="5487987" cy="5487987"/>
          </a:xfrm>
          <a:prstGeom prst="rect">
            <a:avLst/>
          </a:prstGeom>
          <a:solidFill>
            <a:schemeClr val="accent3">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24829" y="534926"/>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80" tIns="146304" rIns="182880" bIns="146304" rtlCol="0">
            <a:noAutofit/>
          </a:bodyPr>
          <a:lstStyle/>
          <a:p>
            <a:pPr defTabSz="932742">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1441150"/>
            <a:ext cx="5143830" cy="2538441"/>
          </a:xfrm>
        </p:spPr>
        <p:txBody>
          <a:bodyPr/>
          <a:lstStyle>
            <a:lvl1pPr>
              <a:defRPr sz="5200"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336022844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3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0" y="-34147"/>
            <a:ext cx="12436475" cy="7028672"/>
          </a:xfrm>
          <a:prstGeom prst="rect">
            <a:avLst/>
          </a:prstGeom>
        </p:spPr>
      </p:pic>
      <p:sp>
        <p:nvSpPr>
          <p:cNvPr id="5" name="Rectangle 4"/>
          <p:cNvSpPr/>
          <p:nvPr userDrawn="1"/>
        </p:nvSpPr>
        <p:spPr bwMode="auto">
          <a:xfrm>
            <a:off x="285750" y="315913"/>
            <a:ext cx="6413500" cy="64135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24829" y="534926"/>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80" tIns="146304" rIns="182880" bIns="146304" rtlCol="0">
            <a:noAutofit/>
          </a:bodyPr>
          <a:lstStyle/>
          <a:p>
            <a:pPr defTabSz="932742">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1441150"/>
            <a:ext cx="5143830" cy="2538441"/>
          </a:xfrm>
        </p:spPr>
        <p:txBody>
          <a:bodyPr/>
          <a:lstStyle>
            <a:lvl1pPr>
              <a:defRPr sz="5200"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94940729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ue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34147"/>
            <a:ext cx="12436475" cy="7028672"/>
          </a:xfrm>
          <a:prstGeom prst="rect">
            <a:avLst/>
          </a:prstGeom>
        </p:spPr>
      </p:pic>
      <p:sp>
        <p:nvSpPr>
          <p:cNvPr id="9" name="Text Placeholder 8"/>
          <p:cNvSpPr>
            <a:spLocks noGrp="1"/>
          </p:cNvSpPr>
          <p:nvPr>
            <p:ph type="body" sz="quarter" idx="10"/>
          </p:nvPr>
        </p:nvSpPr>
        <p:spPr>
          <a:xfrm>
            <a:off x="285750" y="304799"/>
            <a:ext cx="6397768" cy="6403975"/>
          </a:xfrm>
          <a:solidFill>
            <a:srgbClr val="68217A">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86788" y="-362881"/>
            <a:ext cx="914400" cy="914400"/>
          </a:xfrm>
          <a:prstGeom prst="rect">
            <a:avLst/>
          </a:prstGeom>
          <a:noFill/>
        </p:spPr>
        <p:txBody>
          <a:bodyPr wrap="none" lIns="182880" tIns="146304" rIns="182880" bIns="146304" rtlCol="0">
            <a:noAutofit/>
          </a:bodyPr>
          <a:lstStyle/>
          <a:p>
            <a:pPr defTabSz="932742">
              <a:lnSpc>
                <a:spcPct val="90000"/>
              </a:lnSpc>
              <a:spcAft>
                <a:spcPts val="600"/>
              </a:spcAft>
            </a:pPr>
            <a:endParaRPr lang="en-US" sz="240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290491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Blue Tile Title">
    <p:spTree>
      <p:nvGrpSpPr>
        <p:cNvPr id="1" name=""/>
        <p:cNvGrpSpPr/>
        <p:nvPr/>
      </p:nvGrpSpPr>
      <p:grpSpPr>
        <a:xfrm>
          <a:off x="0" y="0"/>
          <a:ext cx="0" cy="0"/>
          <a:chOff x="0" y="0"/>
          <a:chExt cx="0" cy="0"/>
        </a:xfrm>
      </p:grpSpPr>
      <p:pic>
        <p:nvPicPr>
          <p:cNvPr id="10" name="Picture 9" descr="stock-photo-13486231-busy-junction-at-night-from-above.jp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9" name="Text Placeholder 8"/>
          <p:cNvSpPr>
            <a:spLocks noGrp="1"/>
          </p:cNvSpPr>
          <p:nvPr>
            <p:ph type="body" sz="quarter" idx="10"/>
          </p:nvPr>
        </p:nvSpPr>
        <p:spPr>
          <a:xfrm>
            <a:off x="285750" y="304799"/>
            <a:ext cx="6397768" cy="6403975"/>
          </a:xfrm>
          <a:solidFill>
            <a:srgbClr val="68217A">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86788" y="-362881"/>
            <a:ext cx="914400" cy="914400"/>
          </a:xfrm>
          <a:prstGeom prst="rect">
            <a:avLst/>
          </a:prstGeom>
          <a:noFill/>
        </p:spPr>
        <p:txBody>
          <a:bodyPr wrap="none" lIns="182880" tIns="146304" rIns="182880" bIns="146304" rtlCol="0">
            <a:noAutofit/>
          </a:bodyPr>
          <a:lstStyle/>
          <a:p>
            <a:pPr defTabSz="932742">
              <a:lnSpc>
                <a:spcPct val="90000"/>
              </a:lnSpc>
              <a:spcAft>
                <a:spcPts val="600"/>
              </a:spcAft>
            </a:pPr>
            <a:endParaRPr lang="en-US" sz="240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164171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art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8166" y="2235"/>
            <a:ext cx="12434118" cy="699535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sp>
        <p:nvSpPr>
          <p:cNvPr id="2" name="Title 1"/>
          <p:cNvSpPr>
            <a:spLocks noGrp="1"/>
          </p:cNvSpPr>
          <p:nvPr>
            <p:ph type="ctrTitle" hasCustomPrompt="1"/>
          </p:nvPr>
        </p:nvSpPr>
        <p:spPr>
          <a:xfrm>
            <a:off x="274639" y="2538651"/>
            <a:ext cx="7790070" cy="897427"/>
          </a:xfrm>
        </p:spPr>
        <p:txBody>
          <a:bodyPr/>
          <a:lstStyle>
            <a:lvl1pPr>
              <a:defRPr sz="6000" baseline="0">
                <a:solidFill>
                  <a:schemeClr val="tx2"/>
                </a:solidFill>
              </a:defRPr>
            </a:lvl1pPr>
          </a:lstStyle>
          <a:p>
            <a:r>
              <a:rPr lang="en-US" dirty="0" err="1"/>
              <a:t>Lorem</a:t>
            </a:r>
            <a:r>
              <a:rPr lang="en-US" dirty="0"/>
              <a:t> </a:t>
            </a:r>
            <a:r>
              <a:rPr lang="en-US" dirty="0" err="1"/>
              <a:t>ipsum</a:t>
            </a:r>
            <a:r>
              <a:rPr lang="en-US" dirty="0"/>
              <a:t> dolor</a:t>
            </a:r>
          </a:p>
        </p:txBody>
      </p:sp>
      <p:sp>
        <p:nvSpPr>
          <p:cNvPr id="3" name="Subtitle 2"/>
          <p:cNvSpPr>
            <a:spLocks noGrp="1"/>
          </p:cNvSpPr>
          <p:nvPr>
            <p:ph type="subTitle" idx="1" hasCustomPrompt="1"/>
          </p:nvPr>
        </p:nvSpPr>
        <p:spPr>
          <a:xfrm>
            <a:off x="274701" y="3965832"/>
            <a:ext cx="7834977" cy="619152"/>
          </a:xfrm>
        </p:spPr>
        <p:txBody>
          <a:bodyPr anchor="ctr"/>
          <a:lstStyle>
            <a:lvl1pPr marL="0" indent="0" algn="l">
              <a:lnSpc>
                <a:spcPts val="2600"/>
              </a:lnSpc>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br>
              <a:rPr lang="en-US" dirty="0"/>
            </a:br>
            <a:r>
              <a:rPr lang="en-US" dirty="0"/>
              <a:t>Date</a:t>
            </a:r>
          </a:p>
        </p:txBody>
      </p:sp>
      <p:sp>
        <p:nvSpPr>
          <p:cNvPr id="11" name="Text Placeholder 4"/>
          <p:cNvSpPr>
            <a:spLocks noGrp="1"/>
          </p:cNvSpPr>
          <p:nvPr>
            <p:ph type="body" sz="quarter" idx="10" hasCustomPrompt="1"/>
          </p:nvPr>
        </p:nvSpPr>
        <p:spPr>
          <a:xfrm>
            <a:off x="274639" y="2089514"/>
            <a:ext cx="7805060" cy="569626"/>
          </a:xfrm>
        </p:spPr>
        <p:txBody>
          <a:bodyPr anchor="ctr"/>
          <a:lstStyle>
            <a:lvl1pPr marL="0" indent="0">
              <a:lnSpc>
                <a:spcPts val="3500"/>
              </a:lnSpc>
              <a:spcBef>
                <a:spcPts val="0"/>
              </a:spcBef>
              <a:buNone/>
              <a:defRPr sz="2650" b="0">
                <a:solidFill>
                  <a:schemeClr val="tx2"/>
                </a:solidFill>
                <a:latin typeface="+mn-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dirty="0"/>
              <a:t>Cloud OS</a:t>
            </a:r>
          </a:p>
        </p:txBody>
      </p:sp>
    </p:spTree>
    <p:extLst>
      <p:ext uri="{BB962C8B-B14F-4D97-AF65-F5344CB8AC3E}">
        <p14:creationId xmlns:p14="http://schemas.microsoft.com/office/powerpoint/2010/main" val="303628891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art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sp>
        <p:nvSpPr>
          <p:cNvPr id="8" name="Title 1"/>
          <p:cNvSpPr>
            <a:spLocks noGrp="1"/>
          </p:cNvSpPr>
          <p:nvPr>
            <p:ph type="ctrTitle" hasCustomPrompt="1"/>
          </p:nvPr>
        </p:nvSpPr>
        <p:spPr>
          <a:xfrm>
            <a:off x="274639" y="2538651"/>
            <a:ext cx="7790070" cy="897427"/>
          </a:xfrm>
        </p:spPr>
        <p:txBody>
          <a:bodyPr/>
          <a:lstStyle>
            <a:lvl1pPr>
              <a:defRPr sz="6000" baseline="0">
                <a:solidFill>
                  <a:schemeClr val="tx2"/>
                </a:solidFill>
              </a:defRPr>
            </a:lvl1pPr>
          </a:lstStyle>
          <a:p>
            <a:r>
              <a:rPr lang="en-US" dirty="0" err="1"/>
              <a:t>Lorem</a:t>
            </a:r>
            <a:r>
              <a:rPr lang="en-US" dirty="0"/>
              <a:t> </a:t>
            </a:r>
            <a:r>
              <a:rPr lang="en-US" dirty="0" err="1"/>
              <a:t>ipsum</a:t>
            </a:r>
            <a:r>
              <a:rPr lang="en-US" dirty="0"/>
              <a:t> dolor</a:t>
            </a:r>
          </a:p>
        </p:txBody>
      </p:sp>
      <p:sp>
        <p:nvSpPr>
          <p:cNvPr id="9" name="Subtitle 2"/>
          <p:cNvSpPr>
            <a:spLocks noGrp="1"/>
          </p:cNvSpPr>
          <p:nvPr>
            <p:ph type="subTitle" idx="1" hasCustomPrompt="1"/>
          </p:nvPr>
        </p:nvSpPr>
        <p:spPr>
          <a:xfrm>
            <a:off x="274701" y="3965832"/>
            <a:ext cx="7834977" cy="619152"/>
          </a:xfrm>
        </p:spPr>
        <p:txBody>
          <a:bodyPr anchor="ctr"/>
          <a:lstStyle>
            <a:lvl1pPr marL="0" indent="0" algn="l">
              <a:lnSpc>
                <a:spcPts val="2600"/>
              </a:lnSpc>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Text Placeholder 4"/>
          <p:cNvSpPr>
            <a:spLocks noGrp="1"/>
          </p:cNvSpPr>
          <p:nvPr>
            <p:ph type="body" sz="quarter" idx="10" hasCustomPrompt="1"/>
          </p:nvPr>
        </p:nvSpPr>
        <p:spPr>
          <a:xfrm>
            <a:off x="274639" y="2089514"/>
            <a:ext cx="7805060" cy="569626"/>
          </a:xfrm>
        </p:spPr>
        <p:txBody>
          <a:bodyPr anchor="ctr"/>
          <a:lstStyle>
            <a:lvl1pPr marL="0" indent="0">
              <a:lnSpc>
                <a:spcPts val="3500"/>
              </a:lnSpc>
              <a:spcBef>
                <a:spcPts val="0"/>
              </a:spcBef>
              <a:buNone/>
              <a:defRPr sz="2650" b="0">
                <a:solidFill>
                  <a:schemeClr val="tx2"/>
                </a:solidFill>
                <a:latin typeface="+mn-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dirty="0"/>
              <a:t>Cloud OS</a:t>
            </a:r>
          </a:p>
        </p:txBody>
      </p:sp>
    </p:spTree>
    <p:extLst>
      <p:ext uri="{BB962C8B-B14F-4D97-AF65-F5344CB8AC3E}">
        <p14:creationId xmlns:p14="http://schemas.microsoft.com/office/powerpoint/2010/main" val="81290907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Blue Tile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97305"/>
            <a:ext cx="4572000" cy="4564063"/>
          </a:xfrm>
          <a:prstGeom prst="rect">
            <a:avLst/>
          </a:prstGeom>
          <a:solidFill>
            <a:schemeClr val="accent1"/>
          </a:solidFill>
        </p:spPr>
        <p:txBody>
          <a:bodyPr lIns="146304" tIns="91440" rIns="146304" bIns="91440"/>
          <a:lstStyle>
            <a:lvl1pPr algn="l">
              <a:defRPr sz="4600">
                <a:solidFill>
                  <a:schemeClr val="bg1"/>
                </a:solidFill>
              </a:defRPr>
            </a:lvl1pPr>
          </a:lstStyle>
          <a:p>
            <a:r>
              <a:rPr lang="en-US"/>
              <a:t>Lorem ipsum</a:t>
            </a:r>
            <a:br>
              <a:rPr lang="en-US"/>
            </a:br>
            <a:r>
              <a:rPr lang="en-US"/>
              <a:t>dolor amet</a:t>
            </a:r>
          </a:p>
        </p:txBody>
      </p:sp>
      <p:sp>
        <p:nvSpPr>
          <p:cNvPr id="9" name="Text Placeholder 8"/>
          <p:cNvSpPr>
            <a:spLocks noGrp="1"/>
          </p:cNvSpPr>
          <p:nvPr>
            <p:ph type="body" sz="quarter" idx="10"/>
          </p:nvPr>
        </p:nvSpPr>
        <p:spPr>
          <a:xfrm>
            <a:off x="274638" y="304800"/>
            <a:ext cx="4572000" cy="4564063"/>
          </a:xfrm>
          <a:solidFill>
            <a:schemeClr val="accent1"/>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35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0pt Titl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10972800" cy="1130493"/>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2" name="Footer Placeholder 1"/>
          <p:cNvSpPr>
            <a:spLocks noGrp="1"/>
          </p:cNvSpPr>
          <p:nvPr>
            <p:ph type="ftr" sz="quarter" idx="11"/>
          </p:nvPr>
        </p:nvSpPr>
        <p:spPr/>
        <p:txBody>
          <a:bodyPr/>
          <a:lstStyle>
            <a:lvl1pPr>
              <a:defRPr>
                <a:solidFill>
                  <a:schemeClr val="tx2"/>
                </a:solidFill>
              </a:defRPr>
            </a:lvl1pPr>
          </a:lstStyle>
          <a:p>
            <a:r>
              <a:rPr dirty="0">
                <a:solidFill>
                  <a:srgbClr val="505050"/>
                </a:solidFill>
              </a:rPr>
              <a:t>Microsoft Confidential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625251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3pt Title Only">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2"/>
                </a:solidFill>
              </a:defRPr>
            </a:lvl1p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561565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2"/>
                </a:solidFill>
              </a:defRPr>
            </a:lvl1p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38" y="1139825"/>
            <a:ext cx="11033125" cy="819150"/>
          </a:xfrm>
          <a:prstGeom prst="rect">
            <a:avLst/>
          </a:prstGeom>
        </p:spPr>
        <p:txBody>
          <a:bodyPr lIns="192024" anchor="ctr"/>
          <a:lstStyle>
            <a:lvl1pPr marL="0" indent="0">
              <a:buNone/>
              <a:defRPr lang="en-US" sz="317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390089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3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 y="0"/>
            <a:ext cx="12436475" cy="6994525"/>
          </a:xfr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74638" y="296863"/>
            <a:ext cx="10972800" cy="1130493"/>
          </a:xfrm>
          <a:prstGeom prst="rect">
            <a:avLst/>
          </a:prstGeom>
        </p:spPr>
        <p:txBody>
          <a:bodyPr lIns="146304" tIns="91440" rIns="146304" bIns="91440">
            <a:noAutofit/>
          </a:bodyPr>
          <a:lstStyle>
            <a:lvl1pPr marL="0" indent="0">
              <a:lnSpc>
                <a:spcPts val="6500"/>
              </a:lnSpc>
              <a:spcBef>
                <a:spcPts val="0"/>
              </a:spcBef>
              <a:spcAft>
                <a:spcPts val="0"/>
              </a:spcAft>
              <a:buFontTx/>
              <a:buNone/>
              <a:defRPr lang="en-US" sz="6300" b="0" i="0" kern="1200" spc="0" baseline="0" dirty="0" smtClean="0">
                <a:solidFill>
                  <a:schemeClr val="bg1"/>
                </a:solidFill>
                <a:latin typeface="+mj-lt"/>
                <a:ea typeface="+mn-ea"/>
                <a:cs typeface="+mn-cs"/>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310648036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 y="0"/>
            <a:ext cx="12436475" cy="6994525"/>
          </a:xfr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74638" y="296863"/>
            <a:ext cx="10972800" cy="1130493"/>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lang="en-US" sz="7000" b="0" i="0" kern="1200" spc="0" baseline="0" dirty="0" smtClean="0">
                <a:solidFill>
                  <a:schemeClr val="bg1"/>
                </a:solidFill>
                <a:latin typeface="+mj-lt"/>
                <a:ea typeface="+mn-ea"/>
                <a:cs typeface="+mn-cs"/>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223071893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2969707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60466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90784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7616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14260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p:spPr>
        <p:txBody>
          <a:bodyPr/>
          <a:lstStyle>
            <a:lvl1pPr>
              <a:defRPr>
                <a:gradFill>
                  <a:gsLst>
                    <a:gs pos="1250">
                      <a:schemeClr val="tx1"/>
                    </a:gs>
                    <a:gs pos="100000">
                      <a:schemeClr val="tx1"/>
                    </a:gs>
                  </a:gsLst>
                  <a:lin ang="5400000" scaled="0"/>
                </a:gradFill>
              </a:defRPr>
            </a:lvl1pPr>
          </a:lstStyle>
          <a:p>
            <a:r>
              <a:rPr lang="en-US" dirty="0"/>
              <a:t>Click to edit master title style</a:t>
            </a:r>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EFEFEF"/>
                    </a:gs>
                    <a:gs pos="100000">
                      <a:srgbClr val="EFEFEF"/>
                    </a:gs>
                  </a:gsLst>
                  <a:lin ang="5400000" scaled="0"/>
                </a:gradFill>
              </a:rPr>
              <a:pPr>
                <a:lnSpc>
                  <a:spcPct val="90000"/>
                </a:lnSpc>
              </a:pPr>
              <a:t>‹#›</a:t>
            </a:fld>
            <a:endParaRPr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3157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2_Title Slide 3">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10955431" y="438042"/>
            <a:ext cx="1104600" cy="182688"/>
            <a:chOff x="3602038" y="1063626"/>
            <a:chExt cx="4365626" cy="722312"/>
          </a:xfrm>
        </p:grpSpPr>
        <p:sp>
          <p:nvSpPr>
            <p:cNvPr id="9" name="Freeform 8"/>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0" name="Freeform 9"/>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1" name="Freeform 10"/>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2" name="Freeform 11"/>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3" name="Freeform 12"/>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4" name="Freeform 13"/>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5" name="Freeform 14"/>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6" name="Freeform 15"/>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7" name="Freeform 16"/>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grpSp>
      <p:sp>
        <p:nvSpPr>
          <p:cNvPr id="2" name="Title 1"/>
          <p:cNvSpPr>
            <a:spLocks noGrp="1"/>
          </p:cNvSpPr>
          <p:nvPr>
            <p:ph type="ctrTitle"/>
          </p:nvPr>
        </p:nvSpPr>
        <p:spPr>
          <a:xfrm>
            <a:off x="5032661" y="1993385"/>
            <a:ext cx="7028032" cy="988121"/>
          </a:xfrm>
        </p:spPr>
        <p:txBody>
          <a:bodyPr anchor="b">
            <a:noAutofit/>
          </a:bodyPr>
          <a:lstStyle>
            <a:lvl1pPr>
              <a:lnSpc>
                <a:spcPct val="90000"/>
              </a:lnSpc>
              <a:defRPr sz="4080" baseline="0"/>
            </a:lvl1pPr>
          </a:lstStyle>
          <a:p>
            <a:r>
              <a:rPr lang="en-US"/>
              <a:t>Click to edit Master title style</a:t>
            </a:r>
            <a:endParaRPr lang="en-US" dirty="0"/>
          </a:p>
        </p:txBody>
      </p:sp>
      <p:sp>
        <p:nvSpPr>
          <p:cNvPr id="3" name="Subtitle 2"/>
          <p:cNvSpPr>
            <a:spLocks noGrp="1"/>
          </p:cNvSpPr>
          <p:nvPr>
            <p:ph type="subTitle" idx="1"/>
          </p:nvPr>
        </p:nvSpPr>
        <p:spPr>
          <a:xfrm>
            <a:off x="5032431" y="3038026"/>
            <a:ext cx="7028261" cy="472477"/>
          </a:xfrm>
        </p:spPr>
        <p:txBody>
          <a:bodyPr anchor="ctr">
            <a:noAutofit/>
          </a:bodyPr>
          <a:lstStyle>
            <a:lvl1pPr marL="0" indent="0" algn="l">
              <a:lnSpc>
                <a:spcPct val="90000"/>
              </a:lnSpc>
              <a:spcBef>
                <a:spcPts val="0"/>
              </a:spcBef>
              <a:buNone/>
              <a:defRPr sz="2040">
                <a:solidFill>
                  <a:schemeClr val="tx2">
                    <a:alpha val="99000"/>
                  </a:schemeClr>
                </a:solidFill>
              </a:defRPr>
            </a:lvl1pPr>
            <a:lvl2pPr marL="466295" indent="0" algn="ctr">
              <a:buNone/>
              <a:defRPr>
                <a:solidFill>
                  <a:schemeClr val="tx1">
                    <a:tint val="75000"/>
                  </a:schemeClr>
                </a:solidFill>
              </a:defRPr>
            </a:lvl2pPr>
            <a:lvl3pPr marL="932590" indent="0" algn="ctr">
              <a:buNone/>
              <a:defRPr>
                <a:solidFill>
                  <a:schemeClr val="tx1">
                    <a:tint val="75000"/>
                  </a:schemeClr>
                </a:solidFill>
              </a:defRPr>
            </a:lvl3pPr>
            <a:lvl4pPr marL="1398885" indent="0" algn="ctr">
              <a:buNone/>
              <a:defRPr>
                <a:solidFill>
                  <a:schemeClr val="tx1">
                    <a:tint val="75000"/>
                  </a:schemeClr>
                </a:solidFill>
              </a:defRPr>
            </a:lvl4pPr>
            <a:lvl5pPr marL="1865182" indent="0" algn="ctr">
              <a:buNone/>
              <a:defRPr>
                <a:solidFill>
                  <a:schemeClr val="tx1">
                    <a:tint val="75000"/>
                  </a:schemeClr>
                </a:solidFill>
              </a:defRPr>
            </a:lvl5pPr>
            <a:lvl6pPr marL="2331477" indent="0" algn="ctr">
              <a:buNone/>
              <a:defRPr>
                <a:solidFill>
                  <a:schemeClr val="tx1">
                    <a:tint val="75000"/>
                  </a:schemeClr>
                </a:solidFill>
              </a:defRPr>
            </a:lvl6pPr>
            <a:lvl7pPr marL="2797771" indent="0" algn="ctr">
              <a:buNone/>
              <a:defRPr>
                <a:solidFill>
                  <a:schemeClr val="tx1">
                    <a:tint val="75000"/>
                  </a:schemeClr>
                </a:solidFill>
              </a:defRPr>
            </a:lvl7pPr>
            <a:lvl8pPr marL="3264067" indent="0" algn="ctr">
              <a:buNone/>
              <a:defRPr>
                <a:solidFill>
                  <a:schemeClr val="tx1">
                    <a:tint val="75000"/>
                  </a:schemeClr>
                </a:solidFill>
              </a:defRPr>
            </a:lvl8pPr>
            <a:lvl9pPr marL="3730362" indent="0" algn="ctr">
              <a:buNone/>
              <a:defRPr>
                <a:solidFill>
                  <a:schemeClr val="tx1">
                    <a:tint val="75000"/>
                  </a:schemeClr>
                </a:solidFill>
              </a:defRPr>
            </a:lvl9pPr>
          </a:lstStyle>
          <a:p>
            <a:r>
              <a:rPr lang="en-US"/>
              <a:t>Click to edit Master subtitle style</a:t>
            </a:r>
            <a:endParaRPr lang="en-US" dirty="0"/>
          </a:p>
        </p:txBody>
      </p:sp>
      <p:cxnSp>
        <p:nvCxnSpPr>
          <p:cNvPr id="7" name="Straight Connector 6"/>
          <p:cNvCxnSpPr/>
          <p:nvPr/>
        </p:nvCxnSpPr>
        <p:spPr>
          <a:xfrm>
            <a:off x="4350638" y="2063031"/>
            <a:ext cx="0" cy="1681513"/>
          </a:xfrm>
          <a:prstGeom prst="line">
            <a:avLst/>
          </a:prstGeom>
          <a:ln w="28575" cap="rnd">
            <a:solidFill>
              <a:srgbClr val="EE781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37508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0854" y="1222426"/>
            <a:ext cx="11629837" cy="136155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7"/>
            <a:ext cx="1399468" cy="445553"/>
          </a:xfrm>
          <a:prstGeom prst="rect">
            <a:avLst/>
          </a:prstGeom>
        </p:spPr>
      </p:pic>
      <p:sp>
        <p:nvSpPr>
          <p:cNvPr id="5" name="Slide Number Placeholder 4"/>
          <p:cNvSpPr>
            <a:spLocks noGrp="1"/>
          </p:cNvSpPr>
          <p:nvPr>
            <p:ph type="sldNum" sz="quarter" idx="4"/>
          </p:nvPr>
        </p:nvSpPr>
        <p:spPr>
          <a:xfrm>
            <a:off x="295529" y="6395741"/>
            <a:ext cx="406706" cy="372394"/>
          </a:xfrm>
          <a:prstGeom prst="rect">
            <a:avLst/>
          </a:prstGeom>
        </p:spPr>
        <p:txBody>
          <a:bodyPr vert="horz" lIns="109746" tIns="54873" rIns="109746" bIns="54873" rtlCol="0" anchor="ctr"/>
          <a:lstStyle>
            <a:lvl1pPr algn="l">
              <a:defRPr sz="1190">
                <a:solidFill>
                  <a:schemeClr val="tx1">
                    <a:tint val="75000"/>
                  </a:schemeClr>
                </a:solidFill>
              </a:defRPr>
            </a:lvl1pPr>
          </a:lstStyle>
          <a:p>
            <a:fld id="{B60359E2-F1E6-40F3-81C3-5A646FA871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103083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30855" y="1222424"/>
            <a:ext cx="5696677" cy="1352924"/>
          </a:xfrm>
        </p:spPr>
        <p:txBody>
          <a:bodyPr/>
          <a:lstStyle>
            <a:lvl1pPr marL="346752" indent="-346752">
              <a:lnSpc>
                <a:spcPct val="90000"/>
              </a:lnSpc>
              <a:defRPr sz="2040"/>
            </a:lvl1pPr>
            <a:lvl2pPr marL="686760" indent="-331911">
              <a:lnSpc>
                <a:spcPct val="90000"/>
              </a:lnSpc>
              <a:defRPr sz="1870"/>
            </a:lvl2pPr>
            <a:lvl3pPr marL="972798" indent="-294133">
              <a:lnSpc>
                <a:spcPct val="90000"/>
              </a:lnSpc>
              <a:defRPr sz="1615"/>
            </a:lvl3pPr>
            <a:lvl4pPr marL="1252090" indent="-279292">
              <a:lnSpc>
                <a:spcPct val="90000"/>
              </a:lnSpc>
              <a:defRPr sz="1445"/>
            </a:lvl4pPr>
            <a:lvl5pPr marL="1546222" indent="-286037">
              <a:lnSpc>
                <a:spcPct val="90000"/>
              </a:lnSpc>
              <a:defRPr sz="1445"/>
            </a:lvl5pPr>
            <a:lvl6pPr>
              <a:defRPr sz="1870"/>
            </a:lvl6pPr>
            <a:lvl7pPr>
              <a:defRPr sz="1870"/>
            </a:lvl7pPr>
            <a:lvl8pPr>
              <a:defRPr sz="1870"/>
            </a:lvl8pPr>
            <a:lvl9pPr>
              <a:defRPr sz="18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222424"/>
            <a:ext cx="5753368" cy="1352924"/>
          </a:xfrm>
        </p:spPr>
        <p:txBody>
          <a:bodyPr/>
          <a:lstStyle>
            <a:lvl1pPr marL="354849" indent="-354849">
              <a:lnSpc>
                <a:spcPct val="90000"/>
              </a:lnSpc>
              <a:defRPr sz="2040"/>
            </a:lvl1pPr>
            <a:lvl2pPr marL="686760" indent="-346752">
              <a:lnSpc>
                <a:spcPct val="90000"/>
              </a:lnSpc>
              <a:defRPr sz="1870"/>
            </a:lvl2pPr>
            <a:lvl3pPr marL="980893" indent="-308975">
              <a:lnSpc>
                <a:spcPct val="90000"/>
              </a:lnSpc>
              <a:defRPr sz="1615"/>
            </a:lvl3pPr>
            <a:lvl4pPr marL="1252090" indent="-271196">
              <a:lnSpc>
                <a:spcPct val="90000"/>
              </a:lnSpc>
              <a:defRPr sz="1445"/>
            </a:lvl4pPr>
            <a:lvl5pPr marL="1546222" indent="-279292">
              <a:lnSpc>
                <a:spcPct val="90000"/>
              </a:lnSpc>
              <a:defRPr sz="1445"/>
            </a:lvl5pPr>
            <a:lvl6pPr>
              <a:defRPr sz="1870"/>
            </a:lvl6pPr>
            <a:lvl7pPr>
              <a:defRPr sz="1870"/>
            </a:lvl7pPr>
            <a:lvl8pPr>
              <a:defRPr sz="1870"/>
            </a:lvl8pPr>
            <a:lvl9pPr>
              <a:defRPr sz="18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7"/>
            <a:ext cx="1399468" cy="445553"/>
          </a:xfrm>
          <a:prstGeom prst="rect">
            <a:avLst/>
          </a:prstGeom>
        </p:spPr>
      </p:pic>
    </p:spTree>
    <p:extLst>
      <p:ext uri="{BB962C8B-B14F-4D97-AF65-F5344CB8AC3E}">
        <p14:creationId xmlns:p14="http://schemas.microsoft.com/office/powerpoint/2010/main" val="38526225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30855" y="1264343"/>
            <a:ext cx="5683746" cy="353141"/>
          </a:xfrm>
        </p:spPr>
        <p:txBody>
          <a:bodyPr anchor="b"/>
          <a:lstStyle>
            <a:lvl1pPr marL="0" indent="0">
              <a:lnSpc>
                <a:spcPct val="90000"/>
              </a:lnSpc>
              <a:spcBef>
                <a:spcPts val="0"/>
              </a:spcBef>
              <a:buNone/>
              <a:defRPr sz="2550" b="0">
                <a:latin typeface="Segoe UI Semibold" pitchFamily="34" charset="0"/>
              </a:defRPr>
            </a:lvl1pPr>
            <a:lvl2pPr marL="466295" indent="0">
              <a:buNone/>
              <a:defRPr sz="2040" b="1"/>
            </a:lvl2pPr>
            <a:lvl3pPr marL="932590" indent="0">
              <a:buNone/>
              <a:defRPr sz="1870" b="1"/>
            </a:lvl3pPr>
            <a:lvl4pPr marL="1398885" indent="0">
              <a:buNone/>
              <a:defRPr sz="1615" b="1"/>
            </a:lvl4pPr>
            <a:lvl5pPr marL="1865182" indent="0">
              <a:buNone/>
              <a:defRPr sz="1615" b="1"/>
            </a:lvl5pPr>
            <a:lvl6pPr marL="2331477" indent="0">
              <a:buNone/>
              <a:defRPr sz="1615" b="1"/>
            </a:lvl6pPr>
            <a:lvl7pPr marL="2797771" indent="0">
              <a:buNone/>
              <a:defRPr sz="1615" b="1"/>
            </a:lvl7pPr>
            <a:lvl8pPr marL="3264067" indent="0">
              <a:buNone/>
              <a:defRPr sz="1615" b="1"/>
            </a:lvl8pPr>
            <a:lvl9pPr marL="3730362" indent="0">
              <a:buNone/>
              <a:defRPr sz="1615" b="1"/>
            </a:lvl9pPr>
          </a:lstStyle>
          <a:p>
            <a:pPr lvl="0"/>
            <a:r>
              <a:rPr lang="en-US"/>
              <a:t>Click to edit Master text styles</a:t>
            </a:r>
          </a:p>
        </p:txBody>
      </p:sp>
      <p:sp>
        <p:nvSpPr>
          <p:cNvPr id="4" name="Content Placeholder 3"/>
          <p:cNvSpPr>
            <a:spLocks noGrp="1"/>
          </p:cNvSpPr>
          <p:nvPr>
            <p:ph sz="half" idx="2"/>
          </p:nvPr>
        </p:nvSpPr>
        <p:spPr>
          <a:xfrm>
            <a:off x="419406" y="1942924"/>
            <a:ext cx="5695194" cy="1421984"/>
          </a:xfrm>
        </p:spPr>
        <p:txBody>
          <a:bodyPr/>
          <a:lstStyle>
            <a:lvl1pPr marL="287387" indent="-287387">
              <a:defRPr sz="2040"/>
            </a:lvl1pPr>
            <a:lvl2pPr marL="573425" indent="-271196">
              <a:defRPr sz="1870"/>
            </a:lvl2pPr>
            <a:lvl3pPr marL="829780" indent="-248258">
              <a:defRPr sz="1615"/>
            </a:lvl3pPr>
            <a:lvl4pPr marL="1071292" indent="-233418">
              <a:defRPr sz="1615"/>
            </a:lvl4pPr>
            <a:lvl5pPr marL="1304710" indent="-210481">
              <a:defRPr sz="1615"/>
            </a:lvl5pPr>
            <a:lvl6pPr>
              <a:defRPr sz="1615"/>
            </a:lvl6pPr>
            <a:lvl7pPr>
              <a:defRPr sz="1615"/>
            </a:lvl7pPr>
            <a:lvl8pPr>
              <a:defRPr sz="1615"/>
            </a:lvl8pPr>
            <a:lvl9pPr>
              <a:defRPr sz="16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7324" y="1264343"/>
            <a:ext cx="5753368" cy="353141"/>
          </a:xfrm>
        </p:spPr>
        <p:txBody>
          <a:bodyPr anchor="b"/>
          <a:lstStyle>
            <a:lvl1pPr marL="0" indent="0">
              <a:lnSpc>
                <a:spcPct val="90000"/>
              </a:lnSpc>
              <a:spcBef>
                <a:spcPts val="0"/>
              </a:spcBef>
              <a:buNone/>
              <a:defRPr sz="2550" b="1"/>
            </a:lvl1pPr>
            <a:lvl2pPr marL="466295" indent="0">
              <a:buNone/>
              <a:defRPr sz="2040" b="1"/>
            </a:lvl2pPr>
            <a:lvl3pPr marL="932590" indent="0">
              <a:buNone/>
              <a:defRPr sz="1870" b="1"/>
            </a:lvl3pPr>
            <a:lvl4pPr marL="1398885" indent="0">
              <a:buNone/>
              <a:defRPr sz="1615" b="1"/>
            </a:lvl4pPr>
            <a:lvl5pPr marL="1865182" indent="0">
              <a:buNone/>
              <a:defRPr sz="1615" b="1"/>
            </a:lvl5pPr>
            <a:lvl6pPr marL="2331477" indent="0">
              <a:buNone/>
              <a:defRPr sz="1615" b="1"/>
            </a:lvl6pPr>
            <a:lvl7pPr marL="2797771" indent="0">
              <a:buNone/>
              <a:defRPr sz="1615" b="1"/>
            </a:lvl7pPr>
            <a:lvl8pPr marL="3264067" indent="0">
              <a:buNone/>
              <a:defRPr sz="1615" b="1"/>
            </a:lvl8pPr>
            <a:lvl9pPr marL="3730362" indent="0">
              <a:buNone/>
              <a:defRPr sz="1615" b="1"/>
            </a:lvl9pPr>
          </a:lstStyle>
          <a:p>
            <a:pPr lvl="0"/>
            <a:r>
              <a:rPr lang="en-US"/>
              <a:t>Click to edit Master text styles</a:t>
            </a:r>
          </a:p>
        </p:txBody>
      </p:sp>
      <p:sp>
        <p:nvSpPr>
          <p:cNvPr id="6" name="Content Placeholder 5"/>
          <p:cNvSpPr>
            <a:spLocks noGrp="1"/>
          </p:cNvSpPr>
          <p:nvPr>
            <p:ph sz="quarter" idx="4"/>
          </p:nvPr>
        </p:nvSpPr>
        <p:spPr>
          <a:xfrm>
            <a:off x="6307325" y="1942924"/>
            <a:ext cx="5722445" cy="1421984"/>
          </a:xfrm>
        </p:spPr>
        <p:txBody>
          <a:bodyPr/>
          <a:lstStyle>
            <a:lvl1pPr marL="302228" indent="-302228">
              <a:defRPr sz="2040"/>
            </a:lvl1pPr>
            <a:lvl2pPr marL="581520" indent="-279292">
              <a:defRPr sz="1870"/>
            </a:lvl2pPr>
            <a:lvl3pPr marL="837875" indent="-249608">
              <a:defRPr sz="1615"/>
            </a:lvl3pPr>
            <a:lvl4pPr marL="1071292" indent="-241514">
              <a:defRPr sz="1615"/>
            </a:lvl4pPr>
            <a:lvl5pPr marL="1304710" indent="-225323">
              <a:defRPr sz="1615"/>
            </a:lvl5pPr>
            <a:lvl6pPr>
              <a:defRPr sz="1615"/>
            </a:lvl6pPr>
            <a:lvl7pPr>
              <a:defRPr sz="1615"/>
            </a:lvl7pPr>
            <a:lvl8pPr>
              <a:defRPr sz="1615"/>
            </a:lvl8pPr>
            <a:lvl9pPr>
              <a:defRPr sz="16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7"/>
            <a:ext cx="1399468" cy="445553"/>
          </a:xfrm>
          <a:prstGeom prst="rect">
            <a:avLst/>
          </a:prstGeom>
        </p:spPr>
      </p:pic>
    </p:spTree>
    <p:extLst>
      <p:ext uri="{BB962C8B-B14F-4D97-AF65-F5344CB8AC3E}">
        <p14:creationId xmlns:p14="http://schemas.microsoft.com/office/powerpoint/2010/main" val="252227958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7"/>
            <a:ext cx="1399468" cy="445553"/>
          </a:xfrm>
          <a:prstGeom prst="rect">
            <a:avLst/>
          </a:prstGeom>
        </p:spPr>
      </p:pic>
      <p:sp>
        <p:nvSpPr>
          <p:cNvPr id="4" name="Slide Number Placeholder 4"/>
          <p:cNvSpPr>
            <a:spLocks noGrp="1"/>
          </p:cNvSpPr>
          <p:nvPr>
            <p:ph type="sldNum" sz="quarter" idx="4"/>
          </p:nvPr>
        </p:nvSpPr>
        <p:spPr>
          <a:xfrm>
            <a:off x="11964816" y="6551999"/>
            <a:ext cx="406706" cy="372394"/>
          </a:xfrm>
          <a:prstGeom prst="rect">
            <a:avLst/>
          </a:prstGeom>
        </p:spPr>
        <p:txBody>
          <a:bodyPr vert="horz" lIns="109746" tIns="54873" rIns="109746" bIns="54873" rtlCol="0" anchor="ctr"/>
          <a:lstStyle>
            <a:lvl1pPr algn="l">
              <a:defRPr sz="1190">
                <a:solidFill>
                  <a:schemeClr val="tx1">
                    <a:tint val="75000"/>
                  </a:schemeClr>
                </a:solidFill>
              </a:defRPr>
            </a:lvl1pPr>
          </a:lstStyle>
          <a:p>
            <a:fld id="{B60359E2-F1E6-40F3-81C3-5A646FA87138}" type="slidenum">
              <a:rPr lang="en-US" smtClean="0">
                <a:solidFill>
                  <a:prstClr val="black">
                    <a:tint val="75000"/>
                  </a:prstClr>
                </a:solidFill>
              </a:rPr>
              <a:pPr/>
              <a:t>‹#›</a:t>
            </a:fld>
            <a:endParaRPr lang="en-US" dirty="0">
              <a:solidFill>
                <a:prstClr val="black">
                  <a:tint val="75000"/>
                </a:prstClr>
              </a:solidFill>
            </a:endParaRPr>
          </a:p>
        </p:txBody>
      </p:sp>
      <p:sp>
        <p:nvSpPr>
          <p:cNvPr id="16" name="TextBox 15"/>
          <p:cNvSpPr txBox="1"/>
          <p:nvPr userDrawn="1"/>
        </p:nvSpPr>
        <p:spPr>
          <a:xfrm>
            <a:off x="618307" y="1027544"/>
            <a:ext cx="11196921" cy="4708340"/>
          </a:xfrm>
          <a:prstGeom prst="rect">
            <a:avLst/>
          </a:prstGeom>
          <a:noFill/>
        </p:spPr>
        <p:txBody>
          <a:bodyPr wrap="square" lIns="0" tIns="0" rIns="0" bIns="0" rtlCol="0">
            <a:spAutoFit/>
          </a:bodyPr>
          <a:lstStyle/>
          <a:p>
            <a:pPr defTabSz="932650"/>
            <a:r>
              <a:rPr lang="en-US" sz="15298" dirty="0">
                <a:solidFill>
                  <a:prstClr val="white">
                    <a:lumMod val="95000"/>
                  </a:prstClr>
                </a:solidFill>
              </a:rPr>
              <a:t>microsoft ALM</a:t>
            </a:r>
            <a:endParaRPr lang="en-US" sz="18358" dirty="0">
              <a:solidFill>
                <a:prstClr val="white">
                  <a:lumMod val="95000"/>
                </a:prstClr>
              </a:solidFill>
            </a:endParaRPr>
          </a:p>
        </p:txBody>
      </p:sp>
    </p:spTree>
    <p:extLst>
      <p:ext uri="{BB962C8B-B14F-4D97-AF65-F5344CB8AC3E}">
        <p14:creationId xmlns:p14="http://schemas.microsoft.com/office/powerpoint/2010/main" val="315937376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33035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3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39656"/>
            <a:ext cx="11400103" cy="1361557"/>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7"/>
            <a:ext cx="12436476" cy="631450"/>
          </a:xfrm>
          <a:solidFill>
            <a:srgbClr val="FFFF99"/>
          </a:solidFill>
        </p:spPr>
        <p:txBody>
          <a:bodyPr wrap="square" lIns="182882" tIns="91442" rIns="182882" bIns="91442"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extLst>
      <p:ext uri="{BB962C8B-B14F-4D97-AF65-F5344CB8AC3E}">
        <p14:creationId xmlns:p14="http://schemas.microsoft.com/office/powerpoint/2010/main" val="148216250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92916" y="1439024"/>
            <a:ext cx="10450655" cy="1553826"/>
          </a:xfrm>
        </p:spPr>
        <p:txBody>
          <a:bodyPr>
            <a:noAutofit/>
          </a:bodyPr>
          <a:lstStyle>
            <a:lvl1pPr>
              <a:lnSpc>
                <a:spcPct val="90000"/>
              </a:lnSpc>
              <a:defRPr sz="6034"/>
            </a:lvl1pPr>
          </a:lstStyle>
          <a:p>
            <a:r>
              <a:rPr lang="en-US"/>
              <a:t>Click to edit Master title style</a:t>
            </a:r>
            <a:endParaRPr lang="en-US" dirty="0"/>
          </a:p>
        </p:txBody>
      </p:sp>
      <p:sp>
        <p:nvSpPr>
          <p:cNvPr id="13" name="Subtitle 2"/>
          <p:cNvSpPr>
            <a:spLocks noGrp="1"/>
          </p:cNvSpPr>
          <p:nvPr>
            <p:ph type="subTitle" idx="1"/>
          </p:nvPr>
        </p:nvSpPr>
        <p:spPr>
          <a:xfrm>
            <a:off x="988875" y="3497269"/>
            <a:ext cx="10450657" cy="472477"/>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21664" indent="0" algn="ctr">
              <a:buNone/>
              <a:defRPr>
                <a:solidFill>
                  <a:schemeClr val="tx1">
                    <a:tint val="75000"/>
                  </a:schemeClr>
                </a:solidFill>
              </a:defRPr>
            </a:lvl2pPr>
            <a:lvl3pPr marL="1243326" indent="0" algn="ctr">
              <a:buNone/>
              <a:defRPr>
                <a:solidFill>
                  <a:schemeClr val="tx1">
                    <a:tint val="75000"/>
                  </a:schemeClr>
                </a:solidFill>
              </a:defRPr>
            </a:lvl3pPr>
            <a:lvl4pPr marL="1864989" indent="0" algn="ctr">
              <a:buNone/>
              <a:defRPr>
                <a:solidFill>
                  <a:schemeClr val="tx1">
                    <a:tint val="75000"/>
                  </a:schemeClr>
                </a:solidFill>
              </a:defRPr>
            </a:lvl4pPr>
            <a:lvl5pPr marL="2486653" indent="0" algn="ctr">
              <a:buNone/>
              <a:defRPr>
                <a:solidFill>
                  <a:schemeClr val="tx1">
                    <a:tint val="75000"/>
                  </a:schemeClr>
                </a:solidFill>
              </a:defRPr>
            </a:lvl5pPr>
            <a:lvl6pPr marL="3108314" indent="0" algn="ctr">
              <a:buNone/>
              <a:defRPr>
                <a:solidFill>
                  <a:schemeClr val="tx1">
                    <a:tint val="75000"/>
                  </a:schemeClr>
                </a:solidFill>
              </a:defRPr>
            </a:lvl6pPr>
            <a:lvl7pPr marL="3729976" indent="0" algn="ctr">
              <a:buNone/>
              <a:defRPr>
                <a:solidFill>
                  <a:schemeClr val="tx1">
                    <a:tint val="75000"/>
                  </a:schemeClr>
                </a:solidFill>
              </a:defRPr>
            </a:lvl7pPr>
            <a:lvl8pPr marL="4351640" indent="0" algn="ctr">
              <a:buNone/>
              <a:defRPr>
                <a:solidFill>
                  <a:schemeClr val="tx1">
                    <a:tint val="75000"/>
                  </a:schemeClr>
                </a:solidFill>
              </a:defRPr>
            </a:lvl8pPr>
            <a:lvl9pPr marL="497330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0735286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8F57B"/>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3"/>
            <a:ext cx="11375537" cy="136155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030641"/>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927509" y="2716901"/>
            <a:ext cx="9512818" cy="662879"/>
          </a:xfrm>
        </p:spPr>
        <p:txBody>
          <a:bodyPr anchor="t" anchorCtr="0">
            <a:noAutofit/>
          </a:bodyPr>
          <a:lstStyle>
            <a:lvl1pPr>
              <a:lnSpc>
                <a:spcPct val="90000"/>
              </a:lnSpc>
              <a:defRPr sz="5439"/>
            </a:lvl1pPr>
          </a:lstStyle>
          <a:p>
            <a:r>
              <a:rPr lang="en-US"/>
              <a:t>Click to edit Master title style</a:t>
            </a:r>
            <a:endParaRPr lang="en-US" dirty="0"/>
          </a:p>
        </p:txBody>
      </p:sp>
      <p:sp>
        <p:nvSpPr>
          <p:cNvPr id="3" name="Subtitle 2"/>
          <p:cNvSpPr>
            <a:spLocks noGrp="1"/>
          </p:cNvSpPr>
          <p:nvPr>
            <p:ph type="subTitle" idx="1"/>
          </p:nvPr>
        </p:nvSpPr>
        <p:spPr>
          <a:xfrm>
            <a:off x="1927514" y="3959016"/>
            <a:ext cx="9512820" cy="470856"/>
          </a:xfrm>
        </p:spPr>
        <p:txBody>
          <a:bodyPr>
            <a:noAutofit/>
          </a:bodyPr>
          <a:lstStyle>
            <a:lvl1pPr marL="0" indent="0" algn="l">
              <a:lnSpc>
                <a:spcPct val="90000"/>
              </a:lnSpc>
              <a:spcBef>
                <a:spcPts val="0"/>
              </a:spcBef>
              <a:buNone/>
              <a:defRPr sz="3740">
                <a:gradFill>
                  <a:gsLst>
                    <a:gs pos="0">
                      <a:schemeClr val="tx1"/>
                    </a:gs>
                    <a:gs pos="86000">
                      <a:schemeClr val="tx1"/>
                    </a:gs>
                  </a:gsLst>
                  <a:lin ang="5400000" scaled="0"/>
                </a:gradFill>
              </a:defRPr>
            </a:lvl1pPr>
            <a:lvl2pPr marL="621664" indent="0" algn="ctr">
              <a:buNone/>
              <a:defRPr>
                <a:solidFill>
                  <a:schemeClr val="tx1">
                    <a:tint val="75000"/>
                  </a:schemeClr>
                </a:solidFill>
              </a:defRPr>
            </a:lvl2pPr>
            <a:lvl3pPr marL="1243326" indent="0" algn="ctr">
              <a:buNone/>
              <a:defRPr>
                <a:solidFill>
                  <a:schemeClr val="tx1">
                    <a:tint val="75000"/>
                  </a:schemeClr>
                </a:solidFill>
              </a:defRPr>
            </a:lvl3pPr>
            <a:lvl4pPr marL="1864989" indent="0" algn="ctr">
              <a:buNone/>
              <a:defRPr>
                <a:solidFill>
                  <a:schemeClr val="tx1">
                    <a:tint val="75000"/>
                  </a:schemeClr>
                </a:solidFill>
              </a:defRPr>
            </a:lvl4pPr>
            <a:lvl5pPr marL="2486653" indent="0" algn="ctr">
              <a:buNone/>
              <a:defRPr>
                <a:solidFill>
                  <a:schemeClr val="tx1">
                    <a:tint val="75000"/>
                  </a:schemeClr>
                </a:solidFill>
              </a:defRPr>
            </a:lvl5pPr>
            <a:lvl6pPr marL="3108314" indent="0" algn="ctr">
              <a:buNone/>
              <a:defRPr>
                <a:solidFill>
                  <a:schemeClr val="tx1">
                    <a:tint val="75000"/>
                  </a:schemeClr>
                </a:solidFill>
              </a:defRPr>
            </a:lvl6pPr>
            <a:lvl7pPr marL="3729976" indent="0" algn="ctr">
              <a:buNone/>
              <a:defRPr>
                <a:solidFill>
                  <a:schemeClr val="tx1">
                    <a:tint val="75000"/>
                  </a:schemeClr>
                </a:solidFill>
              </a:defRPr>
            </a:lvl7pPr>
            <a:lvl8pPr marL="4351640" indent="0" algn="ctr">
              <a:buNone/>
              <a:defRPr>
                <a:solidFill>
                  <a:schemeClr val="tx1">
                    <a:tint val="75000"/>
                  </a:schemeClr>
                </a:solidFill>
              </a:defRPr>
            </a:lvl8pPr>
            <a:lvl9pPr marL="497330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89671" y="1476622"/>
            <a:ext cx="10450657" cy="93260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159" b="0" i="0" u="none" strike="noStrike" kern="1200" cap="none" spc="-204"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dirty="0"/>
              <a:t>click to…</a:t>
            </a:r>
          </a:p>
        </p:txBody>
      </p:sp>
    </p:spTree>
    <p:extLst>
      <p:ext uri="{BB962C8B-B14F-4D97-AF65-F5344CB8AC3E}">
        <p14:creationId xmlns:p14="http://schemas.microsoft.com/office/powerpoint/2010/main" val="227450286"/>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
        <p:nvSpPr>
          <p:cNvPr id="5" name="Date Placeholder 3"/>
          <p:cNvSpPr txBox="1">
            <a:spLocks/>
          </p:cNvSpPr>
          <p:nvPr userDrawn="1"/>
        </p:nvSpPr>
        <p:spPr>
          <a:xfrm>
            <a:off x="834026" y="6396481"/>
            <a:ext cx="4351706" cy="343697"/>
          </a:xfrm>
          <a:prstGeom prst="rect">
            <a:avLst/>
          </a:prstGeom>
        </p:spPr>
        <p:txBody>
          <a:bodyPr lIns="0" tIns="46638" rIns="0" bIns="46638"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20" dirty="0">
                <a:solidFill>
                  <a:srgbClr val="525051">
                    <a:alpha val="99000"/>
                  </a:srgbClr>
                </a:solidFill>
              </a:rPr>
              <a:t>|  Copyright© 2011 Microsoft Corporation</a:t>
            </a:r>
          </a:p>
          <a:p>
            <a:r>
              <a:rPr lang="en-US" sz="1020" dirty="0">
                <a:solidFill>
                  <a:srgbClr val="525051">
                    <a:alpha val="99000"/>
                  </a:srgbClr>
                </a:solidFill>
              </a:rPr>
              <a:t>| Microsoft Confidential – Signed NDA Required</a:t>
            </a:r>
          </a:p>
        </p:txBody>
      </p:sp>
    </p:spTree>
    <p:extLst>
      <p:ext uri="{BB962C8B-B14F-4D97-AF65-F5344CB8AC3E}">
        <p14:creationId xmlns:p14="http://schemas.microsoft.com/office/powerpoint/2010/main" val="357709648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
        <p:nvSpPr>
          <p:cNvPr id="3" name="Footer Placeholder 3"/>
          <p:cNvSpPr>
            <a:spLocks noGrp="1"/>
          </p:cNvSpPr>
          <p:nvPr>
            <p:ph type="ftr" sz="quarter" idx="3"/>
          </p:nvPr>
        </p:nvSpPr>
        <p:spPr>
          <a:xfrm>
            <a:off x="4249400" y="6672941"/>
            <a:ext cx="3937677" cy="258334"/>
          </a:xfrm>
          <a:prstGeom prst="rect">
            <a:avLst/>
          </a:prstGeom>
        </p:spPr>
        <p:txBody>
          <a:bodyPr vert="horz" lIns="91440" tIns="45720" rIns="91440" bIns="45720" rtlCol="0" anchor="ctr"/>
          <a:lstStyle>
            <a:lvl1pPr algn="ctr">
              <a:defRPr sz="1020">
                <a:solidFill>
                  <a:schemeClr val="tx1">
                    <a:tint val="75000"/>
                  </a:schemeClr>
                </a:solidFill>
              </a:defRPr>
            </a:lvl1pPr>
          </a:lstStyle>
          <a:p>
            <a:r>
              <a:rPr lang="en-US" dirty="0">
                <a:solidFill>
                  <a:prstClr val="black">
                    <a:tint val="75000"/>
                  </a:prstClr>
                </a:solidFill>
              </a:rPr>
              <a:t>Microsoft Confidential - Signed NDA Required</a:t>
            </a:r>
          </a:p>
        </p:txBody>
      </p:sp>
    </p:spTree>
    <p:extLst>
      <p:ext uri="{BB962C8B-B14F-4D97-AF65-F5344CB8AC3E}">
        <p14:creationId xmlns:p14="http://schemas.microsoft.com/office/powerpoint/2010/main" val="3940077843"/>
      </p:ext>
    </p:extLst>
  </p:cSld>
  <p:clrMapOvr>
    <a:masterClrMapping/>
  </p:clrMapOvr>
  <p:transition>
    <p:fade/>
  </p:transition>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Tree>
    <p:extLst>
      <p:ext uri="{BB962C8B-B14F-4D97-AF65-F5344CB8AC3E}">
        <p14:creationId xmlns:p14="http://schemas.microsoft.com/office/powerpoint/2010/main" val="80746123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Tree>
    <p:extLst>
      <p:ext uri="{BB962C8B-B14F-4D97-AF65-F5344CB8AC3E}">
        <p14:creationId xmlns:p14="http://schemas.microsoft.com/office/powerpoint/2010/main" val="178012837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Tree>
    <p:extLst>
      <p:ext uri="{BB962C8B-B14F-4D97-AF65-F5344CB8AC3E}">
        <p14:creationId xmlns:p14="http://schemas.microsoft.com/office/powerpoint/2010/main" val="210554156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4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346" y="229918"/>
            <a:ext cx="11400104" cy="565091"/>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39659"/>
            <a:ext cx="11400104" cy="1361655"/>
          </a:xfrm>
        </p:spPr>
        <p:txBody>
          <a:bodyPr/>
          <a:lstStyle>
            <a:lvl1pPr>
              <a:buClr>
                <a:schemeClr val="tx1"/>
              </a:buClr>
              <a:buSzPct val="70000"/>
              <a:buFont typeface="Wingdings" pitchFamily="2" charset="2"/>
              <a:buChar char="l"/>
              <a:defRPr>
                <a:solidFill>
                  <a:srgbClr val="FFFFFF"/>
                </a:solidFill>
              </a:defRPr>
            </a:lvl1pPr>
            <a:lvl2pPr>
              <a:buClr>
                <a:schemeClr val="tx1"/>
              </a:buClr>
              <a:buSzPct val="70000"/>
              <a:buFont typeface="Wingdings" pitchFamily="2" charset="2"/>
              <a:buChar char="l"/>
              <a:defRPr>
                <a:solidFill>
                  <a:srgbClr val="FFFFFF"/>
                </a:solidFill>
              </a:defRPr>
            </a:lvl2pPr>
            <a:lvl3pPr>
              <a:buClr>
                <a:schemeClr val="tx1"/>
              </a:buClr>
              <a:buSzPct val="70000"/>
              <a:buFont typeface="Wingdings" pitchFamily="2" charset="2"/>
              <a:buChar char="l"/>
              <a:defRPr>
                <a:solidFill>
                  <a:srgbClr val="FFFFFF"/>
                </a:solidFill>
              </a:defRPr>
            </a:lvl3pPr>
            <a:lvl4pPr>
              <a:buClr>
                <a:schemeClr val="tx1"/>
              </a:buClr>
              <a:buSzPct val="70000"/>
              <a:buFont typeface="Wingdings" pitchFamily="2" charset="2"/>
              <a:buChar char="l"/>
              <a:defRPr>
                <a:solidFill>
                  <a:srgbClr val="FFFFFF"/>
                </a:solidFill>
              </a:defRPr>
            </a:lvl4pPr>
            <a:lvl5pPr>
              <a:buClr>
                <a:schemeClr val="tx1"/>
              </a:buClr>
              <a:buSzPct val="70000"/>
              <a:buFont typeface="Wingdings" pitchFamily="2" charset="2"/>
              <a:buChar char="l"/>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78747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6"/>
          </a:xfrm>
        </p:spPr>
        <p:txBody>
          <a:bodyPr/>
          <a:lstStyle>
            <a:lvl1pPr algn="l" defTabSz="93269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7"/>
            <a:ext cx="406706" cy="372394"/>
          </a:xfrm>
        </p:spPr>
        <p:txBody>
          <a:bodyPr/>
          <a:lstStyle/>
          <a:p>
            <a:fld id="{B60359E2-F1E6-40F3-81C3-5A646FA871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202551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2_Title Slide 3">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10955431" y="438042"/>
            <a:ext cx="1104600" cy="182688"/>
            <a:chOff x="3602038" y="1063626"/>
            <a:chExt cx="4365626" cy="722312"/>
          </a:xfrm>
        </p:grpSpPr>
        <p:sp>
          <p:nvSpPr>
            <p:cNvPr id="9" name="Freeform 8"/>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0" name="Freeform 9"/>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1" name="Freeform 10"/>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2" name="Freeform 11"/>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3" name="Freeform 12"/>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4" name="Freeform 13"/>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5" name="Freeform 14"/>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6" name="Freeform 15"/>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sp>
          <p:nvSpPr>
            <p:cNvPr id="17" name="Freeform 16"/>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650"/>
              <a:endParaRPr lang="en-US" sz="1785">
                <a:solidFill>
                  <a:prstClr val="black"/>
                </a:solidFill>
              </a:endParaRPr>
            </a:p>
          </p:txBody>
        </p:sp>
      </p:grpSp>
      <p:sp>
        <p:nvSpPr>
          <p:cNvPr id="2" name="Title 1"/>
          <p:cNvSpPr>
            <a:spLocks noGrp="1"/>
          </p:cNvSpPr>
          <p:nvPr>
            <p:ph type="ctrTitle"/>
          </p:nvPr>
        </p:nvSpPr>
        <p:spPr>
          <a:xfrm>
            <a:off x="5032661" y="1993385"/>
            <a:ext cx="7028032" cy="988121"/>
          </a:xfrm>
        </p:spPr>
        <p:txBody>
          <a:bodyPr anchor="b">
            <a:noAutofit/>
          </a:bodyPr>
          <a:lstStyle>
            <a:lvl1pPr>
              <a:lnSpc>
                <a:spcPct val="90000"/>
              </a:lnSpc>
              <a:defRPr sz="4080" baseline="0"/>
            </a:lvl1pPr>
          </a:lstStyle>
          <a:p>
            <a:r>
              <a:rPr lang="en-US"/>
              <a:t>Click to edit Master title style</a:t>
            </a:r>
            <a:endParaRPr lang="en-US" dirty="0"/>
          </a:p>
        </p:txBody>
      </p:sp>
      <p:sp>
        <p:nvSpPr>
          <p:cNvPr id="3" name="Subtitle 2"/>
          <p:cNvSpPr>
            <a:spLocks noGrp="1"/>
          </p:cNvSpPr>
          <p:nvPr>
            <p:ph type="subTitle" idx="1"/>
          </p:nvPr>
        </p:nvSpPr>
        <p:spPr>
          <a:xfrm>
            <a:off x="5032431" y="3038026"/>
            <a:ext cx="7028261" cy="472477"/>
          </a:xfrm>
        </p:spPr>
        <p:txBody>
          <a:bodyPr anchor="ctr">
            <a:noAutofit/>
          </a:bodyPr>
          <a:lstStyle>
            <a:lvl1pPr marL="0" indent="0" algn="l">
              <a:lnSpc>
                <a:spcPct val="90000"/>
              </a:lnSpc>
              <a:spcBef>
                <a:spcPts val="0"/>
              </a:spcBef>
              <a:buNone/>
              <a:defRPr sz="2040">
                <a:solidFill>
                  <a:schemeClr val="tx2">
                    <a:alpha val="99000"/>
                  </a:schemeClr>
                </a:solidFill>
              </a:defRPr>
            </a:lvl1pPr>
            <a:lvl2pPr marL="466295" indent="0" algn="ctr">
              <a:buNone/>
              <a:defRPr>
                <a:solidFill>
                  <a:schemeClr val="tx1">
                    <a:tint val="75000"/>
                  </a:schemeClr>
                </a:solidFill>
              </a:defRPr>
            </a:lvl2pPr>
            <a:lvl3pPr marL="932590" indent="0" algn="ctr">
              <a:buNone/>
              <a:defRPr>
                <a:solidFill>
                  <a:schemeClr val="tx1">
                    <a:tint val="75000"/>
                  </a:schemeClr>
                </a:solidFill>
              </a:defRPr>
            </a:lvl3pPr>
            <a:lvl4pPr marL="1398885" indent="0" algn="ctr">
              <a:buNone/>
              <a:defRPr>
                <a:solidFill>
                  <a:schemeClr val="tx1">
                    <a:tint val="75000"/>
                  </a:schemeClr>
                </a:solidFill>
              </a:defRPr>
            </a:lvl4pPr>
            <a:lvl5pPr marL="1865182" indent="0" algn="ctr">
              <a:buNone/>
              <a:defRPr>
                <a:solidFill>
                  <a:schemeClr val="tx1">
                    <a:tint val="75000"/>
                  </a:schemeClr>
                </a:solidFill>
              </a:defRPr>
            </a:lvl5pPr>
            <a:lvl6pPr marL="2331477" indent="0" algn="ctr">
              <a:buNone/>
              <a:defRPr>
                <a:solidFill>
                  <a:schemeClr val="tx1">
                    <a:tint val="75000"/>
                  </a:schemeClr>
                </a:solidFill>
              </a:defRPr>
            </a:lvl6pPr>
            <a:lvl7pPr marL="2797771" indent="0" algn="ctr">
              <a:buNone/>
              <a:defRPr>
                <a:solidFill>
                  <a:schemeClr val="tx1">
                    <a:tint val="75000"/>
                  </a:schemeClr>
                </a:solidFill>
              </a:defRPr>
            </a:lvl7pPr>
            <a:lvl8pPr marL="3264067" indent="0" algn="ctr">
              <a:buNone/>
              <a:defRPr>
                <a:solidFill>
                  <a:schemeClr val="tx1">
                    <a:tint val="75000"/>
                  </a:schemeClr>
                </a:solidFill>
              </a:defRPr>
            </a:lvl8pPr>
            <a:lvl9pPr marL="3730362" indent="0" algn="ctr">
              <a:buNone/>
              <a:defRPr>
                <a:solidFill>
                  <a:schemeClr val="tx1">
                    <a:tint val="75000"/>
                  </a:schemeClr>
                </a:solidFill>
              </a:defRPr>
            </a:lvl9pPr>
          </a:lstStyle>
          <a:p>
            <a:r>
              <a:rPr lang="en-US"/>
              <a:t>Click to edit Master subtitle style</a:t>
            </a:r>
            <a:endParaRPr lang="en-US" dirty="0"/>
          </a:p>
        </p:txBody>
      </p:sp>
      <p:cxnSp>
        <p:nvCxnSpPr>
          <p:cNvPr id="7" name="Straight Connector 6"/>
          <p:cNvCxnSpPr/>
          <p:nvPr/>
        </p:nvCxnSpPr>
        <p:spPr>
          <a:xfrm>
            <a:off x="4350638" y="2063031"/>
            <a:ext cx="0" cy="1681513"/>
          </a:xfrm>
          <a:prstGeom prst="line">
            <a:avLst/>
          </a:prstGeom>
          <a:ln w="28575" cap="rnd">
            <a:solidFill>
              <a:srgbClr val="EE781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19103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0854" y="1222426"/>
            <a:ext cx="11629837" cy="136155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7"/>
            <a:ext cx="1399468" cy="445553"/>
          </a:xfrm>
          <a:prstGeom prst="rect">
            <a:avLst/>
          </a:prstGeom>
        </p:spPr>
      </p:pic>
      <p:sp>
        <p:nvSpPr>
          <p:cNvPr id="5" name="Slide Number Placeholder 4"/>
          <p:cNvSpPr>
            <a:spLocks noGrp="1"/>
          </p:cNvSpPr>
          <p:nvPr>
            <p:ph type="sldNum" sz="quarter" idx="4"/>
          </p:nvPr>
        </p:nvSpPr>
        <p:spPr>
          <a:xfrm>
            <a:off x="295529" y="6395741"/>
            <a:ext cx="406706" cy="372394"/>
          </a:xfrm>
          <a:prstGeom prst="rect">
            <a:avLst/>
          </a:prstGeom>
        </p:spPr>
        <p:txBody>
          <a:bodyPr vert="horz" lIns="109746" tIns="54873" rIns="109746" bIns="54873" rtlCol="0" anchor="ctr"/>
          <a:lstStyle>
            <a:lvl1pPr algn="l">
              <a:defRPr sz="1190">
                <a:solidFill>
                  <a:schemeClr val="tx1">
                    <a:tint val="75000"/>
                  </a:schemeClr>
                </a:solidFill>
              </a:defRPr>
            </a:lvl1pPr>
          </a:lstStyle>
          <a:p>
            <a:fld id="{B60359E2-F1E6-40F3-81C3-5A646FA871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8524804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30855" y="1222424"/>
            <a:ext cx="5696677" cy="1352924"/>
          </a:xfrm>
        </p:spPr>
        <p:txBody>
          <a:bodyPr/>
          <a:lstStyle>
            <a:lvl1pPr marL="346752" indent="-346752">
              <a:lnSpc>
                <a:spcPct val="90000"/>
              </a:lnSpc>
              <a:defRPr sz="2040"/>
            </a:lvl1pPr>
            <a:lvl2pPr marL="686760" indent="-331911">
              <a:lnSpc>
                <a:spcPct val="90000"/>
              </a:lnSpc>
              <a:defRPr sz="1870"/>
            </a:lvl2pPr>
            <a:lvl3pPr marL="972798" indent="-294133">
              <a:lnSpc>
                <a:spcPct val="90000"/>
              </a:lnSpc>
              <a:defRPr sz="1615"/>
            </a:lvl3pPr>
            <a:lvl4pPr marL="1252090" indent="-279292">
              <a:lnSpc>
                <a:spcPct val="90000"/>
              </a:lnSpc>
              <a:defRPr sz="1445"/>
            </a:lvl4pPr>
            <a:lvl5pPr marL="1546222" indent="-286037">
              <a:lnSpc>
                <a:spcPct val="90000"/>
              </a:lnSpc>
              <a:defRPr sz="1445"/>
            </a:lvl5pPr>
            <a:lvl6pPr>
              <a:defRPr sz="1870"/>
            </a:lvl6pPr>
            <a:lvl7pPr>
              <a:defRPr sz="1870"/>
            </a:lvl7pPr>
            <a:lvl8pPr>
              <a:defRPr sz="1870"/>
            </a:lvl8pPr>
            <a:lvl9pPr>
              <a:defRPr sz="18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222424"/>
            <a:ext cx="5753368" cy="1352924"/>
          </a:xfrm>
        </p:spPr>
        <p:txBody>
          <a:bodyPr/>
          <a:lstStyle>
            <a:lvl1pPr marL="354849" indent="-354849">
              <a:lnSpc>
                <a:spcPct val="90000"/>
              </a:lnSpc>
              <a:defRPr sz="2040"/>
            </a:lvl1pPr>
            <a:lvl2pPr marL="686760" indent="-346752">
              <a:lnSpc>
                <a:spcPct val="90000"/>
              </a:lnSpc>
              <a:defRPr sz="1870"/>
            </a:lvl2pPr>
            <a:lvl3pPr marL="980893" indent="-308975">
              <a:lnSpc>
                <a:spcPct val="90000"/>
              </a:lnSpc>
              <a:defRPr sz="1615"/>
            </a:lvl3pPr>
            <a:lvl4pPr marL="1252090" indent="-271196">
              <a:lnSpc>
                <a:spcPct val="90000"/>
              </a:lnSpc>
              <a:defRPr sz="1445"/>
            </a:lvl4pPr>
            <a:lvl5pPr marL="1546222" indent="-279292">
              <a:lnSpc>
                <a:spcPct val="90000"/>
              </a:lnSpc>
              <a:defRPr sz="1445"/>
            </a:lvl5pPr>
            <a:lvl6pPr>
              <a:defRPr sz="1870"/>
            </a:lvl6pPr>
            <a:lvl7pPr>
              <a:defRPr sz="1870"/>
            </a:lvl7pPr>
            <a:lvl8pPr>
              <a:defRPr sz="1870"/>
            </a:lvl8pPr>
            <a:lvl9pPr>
              <a:defRPr sz="18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7"/>
            <a:ext cx="1399468" cy="445553"/>
          </a:xfrm>
          <a:prstGeom prst="rect">
            <a:avLst/>
          </a:prstGeom>
        </p:spPr>
      </p:pic>
    </p:spTree>
    <p:extLst>
      <p:ext uri="{BB962C8B-B14F-4D97-AF65-F5344CB8AC3E}">
        <p14:creationId xmlns:p14="http://schemas.microsoft.com/office/powerpoint/2010/main" val="318436375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30855" y="1264343"/>
            <a:ext cx="5683746" cy="353141"/>
          </a:xfrm>
        </p:spPr>
        <p:txBody>
          <a:bodyPr anchor="b"/>
          <a:lstStyle>
            <a:lvl1pPr marL="0" indent="0">
              <a:lnSpc>
                <a:spcPct val="90000"/>
              </a:lnSpc>
              <a:spcBef>
                <a:spcPts val="0"/>
              </a:spcBef>
              <a:buNone/>
              <a:defRPr sz="2550" b="0">
                <a:latin typeface="Segoe UI Semibold" pitchFamily="34" charset="0"/>
              </a:defRPr>
            </a:lvl1pPr>
            <a:lvl2pPr marL="466295" indent="0">
              <a:buNone/>
              <a:defRPr sz="2040" b="1"/>
            </a:lvl2pPr>
            <a:lvl3pPr marL="932590" indent="0">
              <a:buNone/>
              <a:defRPr sz="1870" b="1"/>
            </a:lvl3pPr>
            <a:lvl4pPr marL="1398885" indent="0">
              <a:buNone/>
              <a:defRPr sz="1615" b="1"/>
            </a:lvl4pPr>
            <a:lvl5pPr marL="1865182" indent="0">
              <a:buNone/>
              <a:defRPr sz="1615" b="1"/>
            </a:lvl5pPr>
            <a:lvl6pPr marL="2331477" indent="0">
              <a:buNone/>
              <a:defRPr sz="1615" b="1"/>
            </a:lvl6pPr>
            <a:lvl7pPr marL="2797771" indent="0">
              <a:buNone/>
              <a:defRPr sz="1615" b="1"/>
            </a:lvl7pPr>
            <a:lvl8pPr marL="3264067" indent="0">
              <a:buNone/>
              <a:defRPr sz="1615" b="1"/>
            </a:lvl8pPr>
            <a:lvl9pPr marL="3730362" indent="0">
              <a:buNone/>
              <a:defRPr sz="1615" b="1"/>
            </a:lvl9pPr>
          </a:lstStyle>
          <a:p>
            <a:pPr lvl="0"/>
            <a:r>
              <a:rPr lang="en-US"/>
              <a:t>Click to edit Master text styles</a:t>
            </a:r>
          </a:p>
        </p:txBody>
      </p:sp>
      <p:sp>
        <p:nvSpPr>
          <p:cNvPr id="4" name="Content Placeholder 3"/>
          <p:cNvSpPr>
            <a:spLocks noGrp="1"/>
          </p:cNvSpPr>
          <p:nvPr>
            <p:ph sz="half" idx="2"/>
          </p:nvPr>
        </p:nvSpPr>
        <p:spPr>
          <a:xfrm>
            <a:off x="419406" y="1942924"/>
            <a:ext cx="5695194" cy="1421984"/>
          </a:xfrm>
        </p:spPr>
        <p:txBody>
          <a:bodyPr/>
          <a:lstStyle>
            <a:lvl1pPr marL="287387" indent="-287387">
              <a:defRPr sz="2040"/>
            </a:lvl1pPr>
            <a:lvl2pPr marL="573425" indent="-271196">
              <a:defRPr sz="1870"/>
            </a:lvl2pPr>
            <a:lvl3pPr marL="829780" indent="-248258">
              <a:defRPr sz="1615"/>
            </a:lvl3pPr>
            <a:lvl4pPr marL="1071292" indent="-233418">
              <a:defRPr sz="1615"/>
            </a:lvl4pPr>
            <a:lvl5pPr marL="1304710" indent="-210481">
              <a:defRPr sz="1615"/>
            </a:lvl5pPr>
            <a:lvl6pPr>
              <a:defRPr sz="1615"/>
            </a:lvl6pPr>
            <a:lvl7pPr>
              <a:defRPr sz="1615"/>
            </a:lvl7pPr>
            <a:lvl8pPr>
              <a:defRPr sz="1615"/>
            </a:lvl8pPr>
            <a:lvl9pPr>
              <a:defRPr sz="16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7324" y="1264343"/>
            <a:ext cx="5753368" cy="353141"/>
          </a:xfrm>
        </p:spPr>
        <p:txBody>
          <a:bodyPr anchor="b"/>
          <a:lstStyle>
            <a:lvl1pPr marL="0" indent="0">
              <a:lnSpc>
                <a:spcPct val="90000"/>
              </a:lnSpc>
              <a:spcBef>
                <a:spcPts val="0"/>
              </a:spcBef>
              <a:buNone/>
              <a:defRPr sz="2550" b="1"/>
            </a:lvl1pPr>
            <a:lvl2pPr marL="466295" indent="0">
              <a:buNone/>
              <a:defRPr sz="2040" b="1"/>
            </a:lvl2pPr>
            <a:lvl3pPr marL="932590" indent="0">
              <a:buNone/>
              <a:defRPr sz="1870" b="1"/>
            </a:lvl3pPr>
            <a:lvl4pPr marL="1398885" indent="0">
              <a:buNone/>
              <a:defRPr sz="1615" b="1"/>
            </a:lvl4pPr>
            <a:lvl5pPr marL="1865182" indent="0">
              <a:buNone/>
              <a:defRPr sz="1615" b="1"/>
            </a:lvl5pPr>
            <a:lvl6pPr marL="2331477" indent="0">
              <a:buNone/>
              <a:defRPr sz="1615" b="1"/>
            </a:lvl6pPr>
            <a:lvl7pPr marL="2797771" indent="0">
              <a:buNone/>
              <a:defRPr sz="1615" b="1"/>
            </a:lvl7pPr>
            <a:lvl8pPr marL="3264067" indent="0">
              <a:buNone/>
              <a:defRPr sz="1615" b="1"/>
            </a:lvl8pPr>
            <a:lvl9pPr marL="3730362" indent="0">
              <a:buNone/>
              <a:defRPr sz="1615" b="1"/>
            </a:lvl9pPr>
          </a:lstStyle>
          <a:p>
            <a:pPr lvl="0"/>
            <a:r>
              <a:rPr lang="en-US"/>
              <a:t>Click to edit Master text styles</a:t>
            </a:r>
          </a:p>
        </p:txBody>
      </p:sp>
      <p:sp>
        <p:nvSpPr>
          <p:cNvPr id="6" name="Content Placeholder 5"/>
          <p:cNvSpPr>
            <a:spLocks noGrp="1"/>
          </p:cNvSpPr>
          <p:nvPr>
            <p:ph sz="quarter" idx="4"/>
          </p:nvPr>
        </p:nvSpPr>
        <p:spPr>
          <a:xfrm>
            <a:off x="6307325" y="1942924"/>
            <a:ext cx="5722445" cy="1421984"/>
          </a:xfrm>
        </p:spPr>
        <p:txBody>
          <a:bodyPr/>
          <a:lstStyle>
            <a:lvl1pPr marL="302228" indent="-302228">
              <a:defRPr sz="2040"/>
            </a:lvl1pPr>
            <a:lvl2pPr marL="581520" indent="-279292">
              <a:defRPr sz="1870"/>
            </a:lvl2pPr>
            <a:lvl3pPr marL="837875" indent="-249608">
              <a:defRPr sz="1615"/>
            </a:lvl3pPr>
            <a:lvl4pPr marL="1071292" indent="-241514">
              <a:defRPr sz="1615"/>
            </a:lvl4pPr>
            <a:lvl5pPr marL="1304710" indent="-225323">
              <a:defRPr sz="1615"/>
            </a:lvl5pPr>
            <a:lvl6pPr>
              <a:defRPr sz="1615"/>
            </a:lvl6pPr>
            <a:lvl7pPr>
              <a:defRPr sz="1615"/>
            </a:lvl7pPr>
            <a:lvl8pPr>
              <a:defRPr sz="1615"/>
            </a:lvl8pPr>
            <a:lvl9pPr>
              <a:defRPr sz="16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7"/>
            <a:ext cx="1399468" cy="445553"/>
          </a:xfrm>
          <a:prstGeom prst="rect">
            <a:avLst/>
          </a:prstGeom>
        </p:spPr>
      </p:pic>
    </p:spTree>
    <p:extLst>
      <p:ext uri="{BB962C8B-B14F-4D97-AF65-F5344CB8AC3E}">
        <p14:creationId xmlns:p14="http://schemas.microsoft.com/office/powerpoint/2010/main" val="213449864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7"/>
            <a:ext cx="1399468" cy="445553"/>
          </a:xfrm>
          <a:prstGeom prst="rect">
            <a:avLst/>
          </a:prstGeom>
        </p:spPr>
      </p:pic>
      <p:sp>
        <p:nvSpPr>
          <p:cNvPr id="4" name="Slide Number Placeholder 4"/>
          <p:cNvSpPr>
            <a:spLocks noGrp="1"/>
          </p:cNvSpPr>
          <p:nvPr>
            <p:ph type="sldNum" sz="quarter" idx="4"/>
          </p:nvPr>
        </p:nvSpPr>
        <p:spPr>
          <a:xfrm>
            <a:off x="11964816" y="6551999"/>
            <a:ext cx="406706" cy="372394"/>
          </a:xfrm>
          <a:prstGeom prst="rect">
            <a:avLst/>
          </a:prstGeom>
        </p:spPr>
        <p:txBody>
          <a:bodyPr vert="horz" lIns="109746" tIns="54873" rIns="109746" bIns="54873" rtlCol="0" anchor="ctr"/>
          <a:lstStyle>
            <a:lvl1pPr algn="l">
              <a:defRPr sz="1190">
                <a:solidFill>
                  <a:schemeClr val="tx1">
                    <a:tint val="75000"/>
                  </a:schemeClr>
                </a:solidFill>
              </a:defRPr>
            </a:lvl1pPr>
          </a:lstStyle>
          <a:p>
            <a:fld id="{B60359E2-F1E6-40F3-81C3-5A646FA87138}" type="slidenum">
              <a:rPr lang="en-US" smtClean="0">
                <a:solidFill>
                  <a:prstClr val="black">
                    <a:tint val="75000"/>
                  </a:prstClr>
                </a:solidFill>
              </a:rPr>
              <a:pPr/>
              <a:t>‹#›</a:t>
            </a:fld>
            <a:endParaRPr lang="en-US" dirty="0">
              <a:solidFill>
                <a:prstClr val="black">
                  <a:tint val="75000"/>
                </a:prstClr>
              </a:solidFill>
            </a:endParaRPr>
          </a:p>
        </p:txBody>
      </p:sp>
      <p:sp>
        <p:nvSpPr>
          <p:cNvPr id="16" name="TextBox 15"/>
          <p:cNvSpPr txBox="1"/>
          <p:nvPr userDrawn="1"/>
        </p:nvSpPr>
        <p:spPr>
          <a:xfrm>
            <a:off x="618307" y="1027544"/>
            <a:ext cx="11196921" cy="4708340"/>
          </a:xfrm>
          <a:prstGeom prst="rect">
            <a:avLst/>
          </a:prstGeom>
          <a:noFill/>
        </p:spPr>
        <p:txBody>
          <a:bodyPr wrap="square" lIns="0" tIns="0" rIns="0" bIns="0" rtlCol="0">
            <a:spAutoFit/>
          </a:bodyPr>
          <a:lstStyle/>
          <a:p>
            <a:pPr defTabSz="932650"/>
            <a:r>
              <a:rPr lang="en-US" sz="15298" dirty="0">
                <a:solidFill>
                  <a:prstClr val="white">
                    <a:lumMod val="95000"/>
                  </a:prstClr>
                </a:solidFill>
              </a:rPr>
              <a:t>microsoft ALM</a:t>
            </a:r>
            <a:endParaRPr lang="en-US" sz="18358" dirty="0">
              <a:solidFill>
                <a:prstClr val="white">
                  <a:lumMod val="95000"/>
                </a:prstClr>
              </a:solidFill>
            </a:endParaRPr>
          </a:p>
        </p:txBody>
      </p:sp>
    </p:spTree>
    <p:extLst>
      <p:ext uri="{BB962C8B-B14F-4D97-AF65-F5344CB8AC3E}">
        <p14:creationId xmlns:p14="http://schemas.microsoft.com/office/powerpoint/2010/main" val="7665793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61892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3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39656"/>
            <a:ext cx="11400103" cy="1361557"/>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7"/>
            <a:ext cx="12436476" cy="631450"/>
          </a:xfrm>
          <a:solidFill>
            <a:srgbClr val="FFFF99"/>
          </a:solidFill>
        </p:spPr>
        <p:txBody>
          <a:bodyPr wrap="square" lIns="182882" tIns="91442" rIns="182882" bIns="91442"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extLst>
      <p:ext uri="{BB962C8B-B14F-4D97-AF65-F5344CB8AC3E}">
        <p14:creationId xmlns:p14="http://schemas.microsoft.com/office/powerpoint/2010/main" val="142941757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92916" y="1439024"/>
            <a:ext cx="10450655" cy="1553826"/>
          </a:xfrm>
        </p:spPr>
        <p:txBody>
          <a:bodyPr>
            <a:noAutofit/>
          </a:bodyPr>
          <a:lstStyle>
            <a:lvl1pPr>
              <a:lnSpc>
                <a:spcPct val="90000"/>
              </a:lnSpc>
              <a:defRPr sz="6034"/>
            </a:lvl1pPr>
          </a:lstStyle>
          <a:p>
            <a:r>
              <a:rPr lang="en-US"/>
              <a:t>Click to edit Master title style</a:t>
            </a:r>
            <a:endParaRPr lang="en-US" dirty="0"/>
          </a:p>
        </p:txBody>
      </p:sp>
      <p:sp>
        <p:nvSpPr>
          <p:cNvPr id="13" name="Subtitle 2"/>
          <p:cNvSpPr>
            <a:spLocks noGrp="1"/>
          </p:cNvSpPr>
          <p:nvPr>
            <p:ph type="subTitle" idx="1"/>
          </p:nvPr>
        </p:nvSpPr>
        <p:spPr>
          <a:xfrm>
            <a:off x="988875" y="3497269"/>
            <a:ext cx="10450657" cy="472477"/>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21664" indent="0" algn="ctr">
              <a:buNone/>
              <a:defRPr>
                <a:solidFill>
                  <a:schemeClr val="tx1">
                    <a:tint val="75000"/>
                  </a:schemeClr>
                </a:solidFill>
              </a:defRPr>
            </a:lvl2pPr>
            <a:lvl3pPr marL="1243326" indent="0" algn="ctr">
              <a:buNone/>
              <a:defRPr>
                <a:solidFill>
                  <a:schemeClr val="tx1">
                    <a:tint val="75000"/>
                  </a:schemeClr>
                </a:solidFill>
              </a:defRPr>
            </a:lvl3pPr>
            <a:lvl4pPr marL="1864989" indent="0" algn="ctr">
              <a:buNone/>
              <a:defRPr>
                <a:solidFill>
                  <a:schemeClr val="tx1">
                    <a:tint val="75000"/>
                  </a:schemeClr>
                </a:solidFill>
              </a:defRPr>
            </a:lvl4pPr>
            <a:lvl5pPr marL="2486653" indent="0" algn="ctr">
              <a:buNone/>
              <a:defRPr>
                <a:solidFill>
                  <a:schemeClr val="tx1">
                    <a:tint val="75000"/>
                  </a:schemeClr>
                </a:solidFill>
              </a:defRPr>
            </a:lvl5pPr>
            <a:lvl6pPr marL="3108314" indent="0" algn="ctr">
              <a:buNone/>
              <a:defRPr>
                <a:solidFill>
                  <a:schemeClr val="tx1">
                    <a:tint val="75000"/>
                  </a:schemeClr>
                </a:solidFill>
              </a:defRPr>
            </a:lvl6pPr>
            <a:lvl7pPr marL="3729976" indent="0" algn="ctr">
              <a:buNone/>
              <a:defRPr>
                <a:solidFill>
                  <a:schemeClr val="tx1">
                    <a:tint val="75000"/>
                  </a:schemeClr>
                </a:solidFill>
              </a:defRPr>
            </a:lvl7pPr>
            <a:lvl8pPr marL="4351640" indent="0" algn="ctr">
              <a:buNone/>
              <a:defRPr>
                <a:solidFill>
                  <a:schemeClr val="tx1">
                    <a:tint val="75000"/>
                  </a:schemeClr>
                </a:solidFill>
              </a:defRPr>
            </a:lvl8pPr>
            <a:lvl9pPr marL="497330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2057566"/>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8F57B"/>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3"/>
            <a:ext cx="11375537" cy="136155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5531661"/>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927509" y="2716901"/>
            <a:ext cx="9512818" cy="662879"/>
          </a:xfrm>
        </p:spPr>
        <p:txBody>
          <a:bodyPr anchor="t" anchorCtr="0">
            <a:noAutofit/>
          </a:bodyPr>
          <a:lstStyle>
            <a:lvl1pPr>
              <a:lnSpc>
                <a:spcPct val="90000"/>
              </a:lnSpc>
              <a:defRPr sz="5439"/>
            </a:lvl1pPr>
          </a:lstStyle>
          <a:p>
            <a:r>
              <a:rPr lang="en-US"/>
              <a:t>Click to edit Master title style</a:t>
            </a:r>
            <a:endParaRPr lang="en-US" dirty="0"/>
          </a:p>
        </p:txBody>
      </p:sp>
      <p:sp>
        <p:nvSpPr>
          <p:cNvPr id="3" name="Subtitle 2"/>
          <p:cNvSpPr>
            <a:spLocks noGrp="1"/>
          </p:cNvSpPr>
          <p:nvPr>
            <p:ph type="subTitle" idx="1"/>
          </p:nvPr>
        </p:nvSpPr>
        <p:spPr>
          <a:xfrm>
            <a:off x="1927514" y="3959016"/>
            <a:ext cx="9512820" cy="470856"/>
          </a:xfrm>
        </p:spPr>
        <p:txBody>
          <a:bodyPr>
            <a:noAutofit/>
          </a:bodyPr>
          <a:lstStyle>
            <a:lvl1pPr marL="0" indent="0" algn="l">
              <a:lnSpc>
                <a:spcPct val="90000"/>
              </a:lnSpc>
              <a:spcBef>
                <a:spcPts val="0"/>
              </a:spcBef>
              <a:buNone/>
              <a:defRPr sz="3740">
                <a:gradFill>
                  <a:gsLst>
                    <a:gs pos="0">
                      <a:schemeClr val="tx1"/>
                    </a:gs>
                    <a:gs pos="86000">
                      <a:schemeClr val="tx1"/>
                    </a:gs>
                  </a:gsLst>
                  <a:lin ang="5400000" scaled="0"/>
                </a:gradFill>
              </a:defRPr>
            </a:lvl1pPr>
            <a:lvl2pPr marL="621664" indent="0" algn="ctr">
              <a:buNone/>
              <a:defRPr>
                <a:solidFill>
                  <a:schemeClr val="tx1">
                    <a:tint val="75000"/>
                  </a:schemeClr>
                </a:solidFill>
              </a:defRPr>
            </a:lvl2pPr>
            <a:lvl3pPr marL="1243326" indent="0" algn="ctr">
              <a:buNone/>
              <a:defRPr>
                <a:solidFill>
                  <a:schemeClr val="tx1">
                    <a:tint val="75000"/>
                  </a:schemeClr>
                </a:solidFill>
              </a:defRPr>
            </a:lvl3pPr>
            <a:lvl4pPr marL="1864989" indent="0" algn="ctr">
              <a:buNone/>
              <a:defRPr>
                <a:solidFill>
                  <a:schemeClr val="tx1">
                    <a:tint val="75000"/>
                  </a:schemeClr>
                </a:solidFill>
              </a:defRPr>
            </a:lvl4pPr>
            <a:lvl5pPr marL="2486653" indent="0" algn="ctr">
              <a:buNone/>
              <a:defRPr>
                <a:solidFill>
                  <a:schemeClr val="tx1">
                    <a:tint val="75000"/>
                  </a:schemeClr>
                </a:solidFill>
              </a:defRPr>
            </a:lvl5pPr>
            <a:lvl6pPr marL="3108314" indent="0" algn="ctr">
              <a:buNone/>
              <a:defRPr>
                <a:solidFill>
                  <a:schemeClr val="tx1">
                    <a:tint val="75000"/>
                  </a:schemeClr>
                </a:solidFill>
              </a:defRPr>
            </a:lvl6pPr>
            <a:lvl7pPr marL="3729976" indent="0" algn="ctr">
              <a:buNone/>
              <a:defRPr>
                <a:solidFill>
                  <a:schemeClr val="tx1">
                    <a:tint val="75000"/>
                  </a:schemeClr>
                </a:solidFill>
              </a:defRPr>
            </a:lvl7pPr>
            <a:lvl8pPr marL="4351640" indent="0" algn="ctr">
              <a:buNone/>
              <a:defRPr>
                <a:solidFill>
                  <a:schemeClr val="tx1">
                    <a:tint val="75000"/>
                  </a:schemeClr>
                </a:solidFill>
              </a:defRPr>
            </a:lvl8pPr>
            <a:lvl9pPr marL="497330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89671" y="1476622"/>
            <a:ext cx="10450657" cy="93260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159" b="0" i="0" u="none" strike="noStrike" kern="1200" cap="none" spc="-204"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dirty="0"/>
              <a:t>click to…</a:t>
            </a:r>
          </a:p>
        </p:txBody>
      </p:sp>
    </p:spTree>
    <p:extLst>
      <p:ext uri="{BB962C8B-B14F-4D97-AF65-F5344CB8AC3E}">
        <p14:creationId xmlns:p14="http://schemas.microsoft.com/office/powerpoint/2010/main" val="2372555006"/>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
        <p:nvSpPr>
          <p:cNvPr id="5" name="Date Placeholder 3"/>
          <p:cNvSpPr txBox="1">
            <a:spLocks/>
          </p:cNvSpPr>
          <p:nvPr userDrawn="1"/>
        </p:nvSpPr>
        <p:spPr>
          <a:xfrm>
            <a:off x="834026" y="6396481"/>
            <a:ext cx="4351706" cy="343697"/>
          </a:xfrm>
          <a:prstGeom prst="rect">
            <a:avLst/>
          </a:prstGeom>
        </p:spPr>
        <p:txBody>
          <a:bodyPr lIns="0" tIns="46638" rIns="0" bIns="46638"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20" dirty="0">
                <a:solidFill>
                  <a:srgbClr val="525051">
                    <a:alpha val="99000"/>
                  </a:srgbClr>
                </a:solidFill>
              </a:rPr>
              <a:t>|  Copyright© 2011 Microsoft Corporation</a:t>
            </a:r>
          </a:p>
          <a:p>
            <a:r>
              <a:rPr lang="en-US" sz="1020" dirty="0">
                <a:solidFill>
                  <a:srgbClr val="525051">
                    <a:alpha val="99000"/>
                  </a:srgbClr>
                </a:solidFill>
              </a:rPr>
              <a:t>| Microsoft Confidential – Signed NDA Required</a:t>
            </a:r>
          </a:p>
        </p:txBody>
      </p:sp>
    </p:spTree>
    <p:extLst>
      <p:ext uri="{BB962C8B-B14F-4D97-AF65-F5344CB8AC3E}">
        <p14:creationId xmlns:p14="http://schemas.microsoft.com/office/powerpoint/2010/main" val="253096671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
        <p:nvSpPr>
          <p:cNvPr id="3" name="Footer Placeholder 3"/>
          <p:cNvSpPr>
            <a:spLocks noGrp="1"/>
          </p:cNvSpPr>
          <p:nvPr>
            <p:ph type="ftr" sz="quarter" idx="3"/>
          </p:nvPr>
        </p:nvSpPr>
        <p:spPr>
          <a:xfrm>
            <a:off x="4249400" y="6672941"/>
            <a:ext cx="3937677" cy="258334"/>
          </a:xfrm>
          <a:prstGeom prst="rect">
            <a:avLst/>
          </a:prstGeom>
        </p:spPr>
        <p:txBody>
          <a:bodyPr vert="horz" lIns="91440" tIns="45720" rIns="91440" bIns="45720" rtlCol="0" anchor="ctr"/>
          <a:lstStyle>
            <a:lvl1pPr algn="ctr">
              <a:defRPr sz="1020">
                <a:solidFill>
                  <a:schemeClr val="tx1">
                    <a:tint val="75000"/>
                  </a:schemeClr>
                </a:solidFill>
              </a:defRPr>
            </a:lvl1pPr>
          </a:lstStyle>
          <a:p>
            <a:r>
              <a:rPr lang="en-US" dirty="0">
                <a:solidFill>
                  <a:prstClr val="black">
                    <a:tint val="75000"/>
                  </a:prstClr>
                </a:solidFill>
              </a:rPr>
              <a:t>Microsoft Confidential - Signed NDA Required</a:t>
            </a:r>
          </a:p>
        </p:txBody>
      </p:sp>
    </p:spTree>
    <p:extLst>
      <p:ext uri="{BB962C8B-B14F-4D97-AF65-F5344CB8AC3E}">
        <p14:creationId xmlns:p14="http://schemas.microsoft.com/office/powerpoint/2010/main" val="1319077725"/>
      </p:ext>
    </p:extLst>
  </p:cSld>
  <p:clrMapOvr>
    <a:masterClrMapping/>
  </p:clrMapOvr>
  <p:transition>
    <p:fade/>
  </p:transition>
  <p:hf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Tree>
    <p:extLst>
      <p:ext uri="{BB962C8B-B14F-4D97-AF65-F5344CB8AC3E}">
        <p14:creationId xmlns:p14="http://schemas.microsoft.com/office/powerpoint/2010/main" val="180522285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Tree>
    <p:extLst>
      <p:ext uri="{BB962C8B-B14F-4D97-AF65-F5344CB8AC3E}">
        <p14:creationId xmlns:p14="http://schemas.microsoft.com/office/powerpoint/2010/main" val="63728549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52851" y="3038027"/>
            <a:ext cx="2460184" cy="470898"/>
          </a:xfrm>
        </p:spPr>
        <p:txBody>
          <a:bodyPr/>
          <a:lstStyle>
            <a:lvl1pPr marL="0" indent="0">
              <a:buFontTx/>
              <a:buNone/>
              <a:defRPr sz="1700">
                <a:solidFill>
                  <a:schemeClr val="tx2">
                    <a:alpha val="99000"/>
                  </a:schemeClr>
                </a:solidFill>
              </a:defRPr>
            </a:lvl1pPr>
          </a:lstStyle>
          <a:p>
            <a:r>
              <a:rPr lang="en-US"/>
              <a:t>Click to edit Master subtitle style</a:t>
            </a:r>
            <a:endParaRPr lang="en-US" dirty="0"/>
          </a:p>
        </p:txBody>
      </p:sp>
    </p:spTree>
    <p:extLst>
      <p:ext uri="{BB962C8B-B14F-4D97-AF65-F5344CB8AC3E}">
        <p14:creationId xmlns:p14="http://schemas.microsoft.com/office/powerpoint/2010/main" val="41359742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644430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4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346" y="229918"/>
            <a:ext cx="11400104" cy="565091"/>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8187" y="1439659"/>
            <a:ext cx="11400104" cy="1361655"/>
          </a:xfrm>
        </p:spPr>
        <p:txBody>
          <a:bodyPr/>
          <a:lstStyle>
            <a:lvl1pPr>
              <a:buClr>
                <a:schemeClr val="tx1"/>
              </a:buClr>
              <a:buSzPct val="70000"/>
              <a:buFont typeface="Wingdings" pitchFamily="2" charset="2"/>
              <a:buChar char="l"/>
              <a:defRPr>
                <a:solidFill>
                  <a:srgbClr val="FFFFFF"/>
                </a:solidFill>
              </a:defRPr>
            </a:lvl1pPr>
            <a:lvl2pPr>
              <a:buClr>
                <a:schemeClr val="tx1"/>
              </a:buClr>
              <a:buSzPct val="70000"/>
              <a:buFont typeface="Wingdings" pitchFamily="2" charset="2"/>
              <a:buChar char="l"/>
              <a:defRPr>
                <a:solidFill>
                  <a:srgbClr val="FFFFFF"/>
                </a:solidFill>
              </a:defRPr>
            </a:lvl2pPr>
            <a:lvl3pPr>
              <a:buClr>
                <a:schemeClr val="tx1"/>
              </a:buClr>
              <a:buSzPct val="70000"/>
              <a:buFont typeface="Wingdings" pitchFamily="2" charset="2"/>
              <a:buChar char="l"/>
              <a:defRPr>
                <a:solidFill>
                  <a:srgbClr val="FFFFFF"/>
                </a:solidFill>
              </a:defRPr>
            </a:lvl3pPr>
            <a:lvl4pPr>
              <a:buClr>
                <a:schemeClr val="tx1"/>
              </a:buClr>
              <a:buSzPct val="70000"/>
              <a:buFont typeface="Wingdings" pitchFamily="2" charset="2"/>
              <a:buChar char="l"/>
              <a:defRPr>
                <a:solidFill>
                  <a:srgbClr val="FFFFFF"/>
                </a:solidFill>
              </a:defRPr>
            </a:lvl4pPr>
            <a:lvl5pPr>
              <a:buClr>
                <a:schemeClr val="tx1"/>
              </a:buClr>
              <a:buSzPct val="70000"/>
              <a:buFont typeface="Wingdings" pitchFamily="2" charset="2"/>
              <a:buChar char="l"/>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67484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350507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spTree>
    <p:extLst>
      <p:ext uri="{BB962C8B-B14F-4D97-AF65-F5344CB8AC3E}">
        <p14:creationId xmlns:p14="http://schemas.microsoft.com/office/powerpoint/2010/main" val="324103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3164692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03312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44604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773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2931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8448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2"/>
            <a:ext cx="11887201" cy="2052338"/>
          </a:xfrm>
        </p:spPr>
        <p:txBody>
          <a:bodyPr/>
          <a:lstStyle>
            <a:lvl1pPr marL="0" indent="0">
              <a:buNone/>
              <a:defRPr>
                <a:solidFill>
                  <a:schemeClr val="accent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968702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976280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3"/>
          <p:cNvSpPr>
            <a:spLocks noGrp="1"/>
          </p:cNvSpPr>
          <p:nvPr>
            <p:ph type="ftr" sz="quarter" idx="3"/>
          </p:nvPr>
        </p:nvSpPr>
        <p:spPr>
          <a:xfrm>
            <a:off x="8296189" y="143594"/>
            <a:ext cx="3937677" cy="258334"/>
          </a:xfrm>
          <a:prstGeom prst="rect">
            <a:avLst/>
          </a:prstGeom>
        </p:spPr>
        <p:txBody>
          <a:bodyPr vert="horz" lIns="91440" tIns="45720" rIns="91440" bIns="45720" rtlCol="0" anchor="ctr"/>
          <a:lstStyle>
            <a:lvl1pPr algn="r">
              <a:defRPr sz="1020">
                <a:solidFill>
                  <a:schemeClr val="tx1">
                    <a:tint val="75000"/>
                  </a:schemeClr>
                </a:solidFill>
              </a:defRPr>
            </a:lvl1pPr>
          </a:lstStyle>
          <a:p>
            <a:pPr defTabSz="932612"/>
            <a:r>
              <a:rPr lang="en-US">
                <a:solidFill>
                  <a:prstClr val="black">
                    <a:tint val="75000"/>
                  </a:prstClr>
                </a:solidFill>
              </a:rPr>
              <a:t>Microsoft Confidential - Signed NDA Required</a:t>
            </a:r>
            <a:endParaRPr lang="en-US" dirty="0">
              <a:solidFill>
                <a:prstClr val="black">
                  <a:tint val="75000"/>
                </a:prstClr>
              </a:solidFill>
            </a:endParaRPr>
          </a:p>
        </p:txBody>
      </p:sp>
    </p:spTree>
    <p:extLst>
      <p:ext uri="{BB962C8B-B14F-4D97-AF65-F5344CB8AC3E}">
        <p14:creationId xmlns:p14="http://schemas.microsoft.com/office/powerpoint/2010/main" val="205727096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50"/>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0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78"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1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5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6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p:cNvSpPr>
            <a:spLocks noGrp="1"/>
          </p:cNvSpPr>
          <p:nvPr>
            <p:ph type="ftr" sz="quarter" idx="3"/>
          </p:nvPr>
        </p:nvSpPr>
        <p:spPr>
          <a:xfrm>
            <a:off x="8296189" y="143594"/>
            <a:ext cx="3937677" cy="258334"/>
          </a:xfrm>
          <a:prstGeom prst="rect">
            <a:avLst/>
          </a:prstGeom>
        </p:spPr>
        <p:txBody>
          <a:bodyPr vert="horz" lIns="91440" tIns="45720" rIns="91440" bIns="45720" rtlCol="0" anchor="ctr"/>
          <a:lstStyle>
            <a:lvl1pPr algn="r">
              <a:defRPr sz="1020">
                <a:solidFill>
                  <a:schemeClr val="tx1">
                    <a:tint val="75000"/>
                  </a:schemeClr>
                </a:solidFill>
              </a:defRPr>
            </a:lvl1pPr>
          </a:lstStyle>
          <a:p>
            <a:pPr defTabSz="932612"/>
            <a:r>
              <a:rPr lang="en-US">
                <a:solidFill>
                  <a:prstClr val="black">
                    <a:tint val="75000"/>
                  </a:prstClr>
                </a:solidFill>
              </a:rPr>
              <a:t>Microsoft Confidential - Signed NDA Required</a:t>
            </a:r>
            <a:endParaRPr lang="en-US" dirty="0">
              <a:solidFill>
                <a:prstClr val="black">
                  <a:tint val="75000"/>
                </a:prstClr>
              </a:solidFill>
            </a:endParaRPr>
          </a:p>
        </p:txBody>
      </p:sp>
    </p:spTree>
    <p:extLst>
      <p:ext uri="{BB962C8B-B14F-4D97-AF65-F5344CB8AC3E}">
        <p14:creationId xmlns:p14="http://schemas.microsoft.com/office/powerpoint/2010/main" val="81224143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1" cy="2443746"/>
          </a:xfrm>
          <a:prstGeom prst="rect">
            <a:avLst/>
          </a:prstGeom>
        </p:spPr>
        <p:txBody>
          <a:bodyPr/>
          <a:lstStyle>
            <a:lvl1pPr marL="290367" indent="-29036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3" indent="-28084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76" indent="-2903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61" indent="-22848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47" indent="-22848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21106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footer only">
    <p:spTree>
      <p:nvGrpSpPr>
        <p:cNvPr id="1" name=""/>
        <p:cNvGrpSpPr/>
        <p:nvPr/>
      </p:nvGrpSpPr>
      <p:grpSpPr>
        <a:xfrm>
          <a:off x="0" y="0"/>
          <a:ext cx="0" cy="0"/>
          <a:chOff x="0" y="0"/>
          <a:chExt cx="0" cy="0"/>
        </a:xfrm>
      </p:grpSpPr>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Presentation title in </a:t>
            </a:r>
            <a:r>
              <a:rPr lang="en-US" sz="1088" dirty="0" err="1">
                <a:solidFill>
                  <a:srgbClr val="68217A"/>
                </a:solidFill>
              </a:rPr>
              <a:t>Segoe</a:t>
            </a:r>
            <a:r>
              <a:rPr lang="en-US" sz="1088" dirty="0">
                <a:solidFill>
                  <a:srgbClr val="68217A"/>
                </a:solidFill>
              </a:rPr>
              <a:t> 8pt</a:t>
            </a:r>
          </a:p>
          <a:p>
            <a:endParaRPr lang="en-US" sz="1088" dirty="0">
              <a:solidFill>
                <a:srgbClr val="341447"/>
              </a:solidFill>
            </a:endParaRPr>
          </a:p>
        </p:txBody>
      </p:sp>
      <p:sp>
        <p:nvSpPr>
          <p:cNvPr id="5" name="Footer Placeholder 3"/>
          <p:cNvSpPr>
            <a:spLocks noGrp="1"/>
          </p:cNvSpPr>
          <p:nvPr>
            <p:ph type="ftr" sz="quarter" idx="3"/>
          </p:nvPr>
        </p:nvSpPr>
        <p:spPr>
          <a:xfrm>
            <a:off x="8296189" y="143594"/>
            <a:ext cx="3937677" cy="258334"/>
          </a:xfrm>
          <a:prstGeom prst="rect">
            <a:avLst/>
          </a:prstGeom>
        </p:spPr>
        <p:txBody>
          <a:bodyPr vert="horz" lIns="91440" tIns="45720" rIns="91440" bIns="45720" rtlCol="0" anchor="ctr"/>
          <a:lstStyle>
            <a:lvl1pPr algn="r">
              <a:defRPr sz="1020">
                <a:solidFill>
                  <a:schemeClr val="tx1">
                    <a:tint val="75000"/>
                  </a:schemeClr>
                </a:solidFill>
              </a:defRPr>
            </a:lvl1pPr>
          </a:lstStyle>
          <a:p>
            <a:pPr defTabSz="932612"/>
            <a:r>
              <a:rPr lang="en-US">
                <a:solidFill>
                  <a:prstClr val="black">
                    <a:tint val="75000"/>
                  </a:prstClr>
                </a:solidFill>
              </a:rPr>
              <a:t>Microsoft Confidential - Signed NDA Required</a:t>
            </a:r>
            <a:endParaRPr lang="en-US" dirty="0">
              <a:solidFill>
                <a:prstClr val="black">
                  <a:tint val="75000"/>
                </a:prstClr>
              </a:solidFill>
            </a:endParaRPr>
          </a:p>
        </p:txBody>
      </p:sp>
    </p:spTree>
    <p:extLst>
      <p:ext uri="{BB962C8B-B14F-4D97-AF65-F5344CB8AC3E}">
        <p14:creationId xmlns:p14="http://schemas.microsoft.com/office/powerpoint/2010/main" val="1570266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prstGeom prst="rect">
            <a:avLst/>
          </a:prstGeo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prstGeom prst="rect">
            <a:avLst/>
          </a:prstGeom>
          <a:noFill/>
        </p:spPr>
        <p:txBody>
          <a:bodyPr lIns="146260" tIns="91413" rIns="146260" bIns="91413" anchor="t" anchorCtr="0"/>
          <a:lstStyle>
            <a:lvl1pPr>
              <a:defRPr sz="4999"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750242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2"/>
            <a:ext cx="11887201" cy="2052338"/>
          </a:xfrm>
          <a:prstGeom prst="rect">
            <a:avLst/>
          </a:prstGeom>
        </p:spPr>
        <p:txBody>
          <a:bodyPr/>
          <a:lstStyle>
            <a:lvl1pPr marL="0" indent="0">
              <a:buNone/>
              <a:defRPr>
                <a:solidFill>
                  <a:schemeClr val="tx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74748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2441107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6"/>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277113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7"/>
            <a:ext cx="1399469" cy="445553"/>
          </a:xfrm>
          <a:prstGeom prst="rect">
            <a:avLst/>
          </a:prstGeom>
        </p:spPr>
      </p:pic>
      <p:sp>
        <p:nvSpPr>
          <p:cNvPr id="4" name="Slide Number Placeholder 4"/>
          <p:cNvSpPr>
            <a:spLocks noGrp="1"/>
          </p:cNvSpPr>
          <p:nvPr>
            <p:ph type="sldNum" sz="quarter" idx="4"/>
          </p:nvPr>
        </p:nvSpPr>
        <p:spPr>
          <a:xfrm>
            <a:off x="11964817" y="6552000"/>
            <a:ext cx="406706" cy="372394"/>
          </a:xfrm>
          <a:prstGeom prst="rect">
            <a:avLst/>
          </a:prstGeom>
        </p:spPr>
        <p:txBody>
          <a:bodyPr vert="horz" lIns="109746" tIns="54873" rIns="109746" bIns="54873" rtlCol="0" anchor="ctr"/>
          <a:lstStyle>
            <a:lvl1pPr algn="l">
              <a:defRPr sz="1190">
                <a:solidFill>
                  <a:schemeClr val="tx1">
                    <a:tint val="75000"/>
                  </a:schemeClr>
                </a:solidFill>
              </a:defRPr>
            </a:lvl1pPr>
          </a:lstStyle>
          <a:p>
            <a:pPr defTabSz="932578"/>
            <a:fld id="{B60359E2-F1E6-40F3-81C3-5A646FA87138}" type="slidenum">
              <a:rPr lang="en-US" smtClean="0">
                <a:solidFill>
                  <a:srgbClr val="000000">
                    <a:tint val="75000"/>
                  </a:srgbClr>
                </a:solidFill>
              </a:rPr>
              <a:pPr defTabSz="932578"/>
              <a:t>‹#›</a:t>
            </a:fld>
            <a:endParaRPr lang="en-US" dirty="0">
              <a:solidFill>
                <a:srgbClr val="000000">
                  <a:tint val="75000"/>
                </a:srgbClr>
              </a:solidFill>
            </a:endParaRPr>
          </a:p>
        </p:txBody>
      </p:sp>
      <p:sp>
        <p:nvSpPr>
          <p:cNvPr id="16" name="TextBox 15"/>
          <p:cNvSpPr txBox="1"/>
          <p:nvPr userDrawn="1"/>
        </p:nvSpPr>
        <p:spPr>
          <a:xfrm>
            <a:off x="618308" y="1027544"/>
            <a:ext cx="11196921" cy="4708084"/>
          </a:xfrm>
          <a:prstGeom prst="rect">
            <a:avLst/>
          </a:prstGeom>
          <a:noFill/>
        </p:spPr>
        <p:txBody>
          <a:bodyPr wrap="square" lIns="0" tIns="0" rIns="0" bIns="0" rtlCol="0">
            <a:spAutoFit/>
          </a:bodyPr>
          <a:lstStyle/>
          <a:p>
            <a:pPr defTabSz="932578"/>
            <a:r>
              <a:rPr lang="en-US" sz="15297" dirty="0">
                <a:solidFill>
                  <a:srgbClr val="FFFFFF">
                    <a:lumMod val="95000"/>
                  </a:srgbClr>
                </a:solidFill>
              </a:rPr>
              <a:t>microsoft ALM</a:t>
            </a:r>
            <a:endParaRPr lang="en-US" sz="18357" dirty="0">
              <a:solidFill>
                <a:srgbClr val="FFFFFF">
                  <a:lumMod val="95000"/>
                </a:srgbClr>
              </a:solidFill>
            </a:endParaRPr>
          </a:p>
        </p:txBody>
      </p:sp>
    </p:spTree>
    <p:extLst>
      <p:ext uri="{BB962C8B-B14F-4D97-AF65-F5344CB8AC3E}">
        <p14:creationId xmlns:p14="http://schemas.microsoft.com/office/powerpoint/2010/main" val="233738044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807061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063172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69525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3330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0126763" y="6434577"/>
            <a:ext cx="1254513" cy="352486"/>
          </a:xfrm>
          <a:prstGeom prst="rect">
            <a:avLst/>
          </a:prstGeom>
        </p:spPr>
      </p:pic>
    </p:spTree>
    <p:extLst>
      <p:ext uri="{BB962C8B-B14F-4D97-AF65-F5344CB8AC3E}">
        <p14:creationId xmlns:p14="http://schemas.microsoft.com/office/powerpoint/2010/main" val="301061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073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5344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6710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423048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668247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695488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75007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71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097110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778558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46243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310977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476910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314499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203864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61528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7535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9915214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5686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2479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93966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923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895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044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48004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16572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26966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5536" cy="786503"/>
          </a:xfr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2"/>
            <a:ext cx="11375536" cy="2092881"/>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46085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191464334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823300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20015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7292681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7495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3024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0930247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9027108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25897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8817977"/>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1463065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7467287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680809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9270699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982868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3563370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774118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483313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674255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61136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136643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0131183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114999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185009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118549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33261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2935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Norm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4" y="109717"/>
            <a:ext cx="11915935" cy="1252526"/>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5" y="6445267"/>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5/25/2017</a:t>
            </a:fld>
            <a:endParaRPr lang="en-US"/>
          </a:p>
        </p:txBody>
      </p:sp>
      <p:sp>
        <p:nvSpPr>
          <p:cNvPr id="8" name="Slide Number Placeholder 5"/>
          <p:cNvSpPr>
            <a:spLocks noGrp="1"/>
          </p:cNvSpPr>
          <p:nvPr>
            <p:ph type="sldNum" sz="quarter" idx="4"/>
          </p:nvPr>
        </p:nvSpPr>
        <p:spPr>
          <a:xfrm>
            <a:off x="9001914" y="6445267"/>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4" y="1633889"/>
            <a:ext cx="11915935" cy="2050305"/>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03024523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365027571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2223898978"/>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3076149346"/>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4959310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45076424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2332844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79430223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13843489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85736521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3170312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988791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51828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988734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01592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3717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1901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554379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834623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74025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989230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20943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8339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1914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911363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692728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89207283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5917870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6448747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6338394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4232816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76124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65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0869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15098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2321857400"/>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228821203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223841962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25545586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6151293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430993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4232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39" y="480503"/>
            <a:ext cx="2557747" cy="547905"/>
          </a:xfrm>
          <a:prstGeom prst="rect">
            <a:avLst/>
          </a:prstGeom>
        </p:spPr>
      </p:pic>
    </p:spTree>
    <p:extLst>
      <p:ext uri="{BB962C8B-B14F-4D97-AF65-F5344CB8AC3E}">
        <p14:creationId xmlns:p14="http://schemas.microsoft.com/office/powerpoint/2010/main" val="28632640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orient="horz" pos="302">
          <p15:clr>
            <a:srgbClr val="C35EA4"/>
          </p15:clr>
        </p15:guide>
        <p15:guide id="3" pos="7546">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39" y="480503"/>
            <a:ext cx="2557747" cy="547905"/>
          </a:xfrm>
          <a:prstGeom prst="rect">
            <a:avLst/>
          </a:prstGeom>
        </p:spPr>
      </p:pic>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0883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orient="horz" pos="302">
          <p15:clr>
            <a:srgbClr val="C35EA4"/>
          </p15:clr>
        </p15:guide>
        <p15:guide id="3" orient="horz" pos="4104">
          <p15:clr>
            <a:srgbClr val="C35EA4"/>
          </p15:clr>
        </p15:guide>
        <p15:guide id="4" pos="754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40" y="480503"/>
            <a:ext cx="2557742" cy="547905"/>
          </a:xfrm>
          <a:prstGeom prst="rect">
            <a:avLst/>
          </a:prstGeom>
        </p:spPr>
      </p:pic>
    </p:spTree>
    <p:extLst>
      <p:ext uri="{BB962C8B-B14F-4D97-AF65-F5344CB8AC3E}">
        <p14:creationId xmlns:p14="http://schemas.microsoft.com/office/powerpoint/2010/main" val="955571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orient="horz" pos="302">
          <p15:clr>
            <a:srgbClr val="C35EA4"/>
          </p15:clr>
        </p15:guide>
        <p15:guide id="3" orient="horz" pos="4104">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8" y="-318"/>
            <a:ext cx="12435840" cy="699516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3"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1211249"/>
            <a:ext cx="7315200" cy="2743200"/>
          </a:xfrm>
          <a:noFill/>
        </p:spPr>
        <p:txBody>
          <a:bodyPr lIns="146304" tIns="91440" rIns="146304" bIns="91440" anchor="t" anchorCtr="0"/>
          <a:lstStyle>
            <a:lvl1pPr>
              <a:defRPr sz="6599"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0" y="3952862"/>
            <a:ext cx="7315200" cy="1830388"/>
          </a:xfrm>
          <a:noFill/>
        </p:spPr>
        <p:txBody>
          <a:bodyPr lIns="182880" tIns="146304" rIns="182880" bIns="146304">
            <a:noAutofit/>
          </a:bodyPr>
          <a:lstStyle>
            <a:lvl1pPr marL="0" indent="0">
              <a:spcBef>
                <a:spcPts val="0"/>
              </a:spcBef>
              <a:buNone/>
              <a:defRPr sz="359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7580" y="6182090"/>
            <a:ext cx="1552931" cy="332660"/>
          </a:xfrm>
          <a:prstGeom prst="rect">
            <a:avLst/>
          </a:prstGeom>
        </p:spPr>
      </p:pic>
    </p:spTree>
    <p:extLst>
      <p:ext uri="{BB962C8B-B14F-4D97-AF65-F5344CB8AC3E}">
        <p14:creationId xmlns:p14="http://schemas.microsoft.com/office/powerpoint/2010/main" val="3799680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293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8980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848820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2370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3692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5496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3256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sz="2000"/>
            </a:lvl3pPr>
            <a:lvl4pPr marL="457112" indent="0">
              <a:buNone/>
              <a:defRPr sz="1800"/>
            </a:lvl4pPr>
            <a:lvl5pPr marL="685669"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995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sz="2000"/>
            </a:lvl3pPr>
            <a:lvl4pPr marL="457112" indent="0">
              <a:buNone/>
              <a:defRPr sz="1800"/>
            </a:lvl4pPr>
            <a:lvl5pPr marL="685669"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8046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9" y="1214439"/>
            <a:ext cx="11887200"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39812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3152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01537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14375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858234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000"/>
            </a:lvl2pPr>
            <a:lvl3pPr marL="699450" indent="-168387">
              <a:tabLst/>
              <a:defRPr sz="2000"/>
            </a:lvl3pPr>
            <a:lvl4pPr marL="880789" indent="-181339">
              <a:defRPr sz="1800"/>
            </a:lvl4pPr>
            <a:lvl5pPr marL="1049175" indent="-168387">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000"/>
            </a:lvl2pPr>
            <a:lvl3pPr marL="699450" indent="-168387">
              <a:tabLst/>
              <a:defRPr sz="2000"/>
            </a:lvl3pPr>
            <a:lvl4pPr marL="880789" indent="-181339">
              <a:defRPr sz="1800"/>
            </a:lvl4pPr>
            <a:lvl5pPr marL="1049175" indent="-168387">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14854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4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4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59521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701824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315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38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73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71630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24619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6307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35595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73013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234828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3181843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0779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3508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7285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949501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36213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3595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516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28090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398703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148406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294237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6684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5079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6686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51214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18550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6960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1614393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4920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2035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913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22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4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452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3735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37434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68020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013306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2140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008679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7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8"/>
            <a:ext cx="406706" cy="372394"/>
          </a:xfrm>
          <a:prstGeom prst="rect">
            <a:avLst/>
          </a:prstGeom>
        </p:spPr>
        <p:txBody>
          <a:bodyPr/>
          <a:lstStyle/>
          <a:p>
            <a:pPr defTabSz="932597"/>
            <a:fld id="{B60359E2-F1E6-40F3-81C3-5A646FA87138}" type="slidenum">
              <a:rPr lang="en-US" smtClean="0">
                <a:solidFill>
                  <a:srgbClr val="000000"/>
                </a:solidFill>
              </a:rPr>
              <a:pPr defTabSz="932597"/>
              <a:t>‹#›</a:t>
            </a:fld>
            <a:endParaRPr lang="en-US" dirty="0">
              <a:solidFill>
                <a:srgbClr val="000000"/>
              </a:solidFill>
            </a:endParaRPr>
          </a:p>
        </p:txBody>
      </p:sp>
      <p:grpSp>
        <p:nvGrpSpPr>
          <p:cNvPr id="4" name="Group 3"/>
          <p:cNvGrpSpPr/>
          <p:nvPr userDrawn="1"/>
        </p:nvGrpSpPr>
        <p:grpSpPr>
          <a:xfrm>
            <a:off x="11100252" y="413239"/>
            <a:ext cx="1104600" cy="182688"/>
            <a:chOff x="3602038" y="1063626"/>
            <a:chExt cx="4365626" cy="722312"/>
          </a:xfrm>
        </p:grpSpPr>
        <p:sp>
          <p:nvSpPr>
            <p:cNvPr id="5" name="Freeform 4"/>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97"/>
              <a:endParaRPr lang="en-US" sz="1530">
                <a:solidFill>
                  <a:srgbClr val="000000"/>
                </a:solidFill>
              </a:endParaRPr>
            </a:p>
          </p:txBody>
        </p:sp>
        <p:sp>
          <p:nvSpPr>
            <p:cNvPr id="6" name="Freeform 5"/>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97"/>
              <a:endParaRPr lang="en-US" sz="1530">
                <a:solidFill>
                  <a:srgbClr val="000000"/>
                </a:solidFill>
              </a:endParaRPr>
            </a:p>
          </p:txBody>
        </p:sp>
        <p:sp>
          <p:nvSpPr>
            <p:cNvPr id="7" name="Freeform 6"/>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97"/>
              <a:endParaRPr lang="en-US" sz="1530">
                <a:solidFill>
                  <a:srgbClr val="000000"/>
                </a:solidFill>
              </a:endParaRPr>
            </a:p>
          </p:txBody>
        </p:sp>
        <p:sp>
          <p:nvSpPr>
            <p:cNvPr id="8" name="Freeform 7"/>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97"/>
              <a:endParaRPr lang="en-US" sz="1530">
                <a:solidFill>
                  <a:srgbClr val="000000"/>
                </a:solidFill>
              </a:endParaRPr>
            </a:p>
          </p:txBody>
        </p:sp>
        <p:sp>
          <p:nvSpPr>
            <p:cNvPr id="9" name="Freeform 8"/>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97"/>
              <a:endParaRPr lang="en-US" sz="1530">
                <a:solidFill>
                  <a:srgbClr val="000000"/>
                </a:solidFill>
              </a:endParaRPr>
            </a:p>
          </p:txBody>
        </p:sp>
        <p:sp>
          <p:nvSpPr>
            <p:cNvPr id="10" name="Freeform 9"/>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97"/>
              <a:endParaRPr lang="en-US" sz="1530">
                <a:solidFill>
                  <a:srgbClr val="000000"/>
                </a:solidFill>
              </a:endParaRPr>
            </a:p>
          </p:txBody>
        </p:sp>
        <p:sp>
          <p:nvSpPr>
            <p:cNvPr id="11" name="Freeform 10"/>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97"/>
              <a:endParaRPr lang="en-US" sz="1530">
                <a:solidFill>
                  <a:srgbClr val="000000"/>
                </a:solidFill>
              </a:endParaRPr>
            </a:p>
          </p:txBody>
        </p:sp>
        <p:sp>
          <p:nvSpPr>
            <p:cNvPr id="12" name="Freeform 11"/>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97"/>
              <a:endParaRPr lang="en-US" sz="1530">
                <a:solidFill>
                  <a:srgbClr val="000000"/>
                </a:solidFill>
              </a:endParaRPr>
            </a:p>
          </p:txBody>
        </p:sp>
        <p:sp>
          <p:nvSpPr>
            <p:cNvPr id="13" name="Freeform 12"/>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97"/>
              <a:endParaRPr lang="en-US" sz="1530">
                <a:solidFill>
                  <a:srgbClr val="000000"/>
                </a:solidFill>
              </a:endParaRPr>
            </a:p>
          </p:txBody>
        </p:sp>
      </p:grpSp>
    </p:spTree>
    <p:extLst>
      <p:ext uri="{BB962C8B-B14F-4D97-AF65-F5344CB8AC3E}">
        <p14:creationId xmlns:p14="http://schemas.microsoft.com/office/powerpoint/2010/main" val="168511184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7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8"/>
            <a:ext cx="406706" cy="372394"/>
          </a:xfrm>
          <a:prstGeom prst="rect">
            <a:avLst/>
          </a:prstGeom>
        </p:spPr>
        <p:txBody>
          <a:bodyPr/>
          <a:lstStyle/>
          <a:p>
            <a:pPr defTabSz="932597"/>
            <a:fld id="{B60359E2-F1E6-40F3-81C3-5A646FA87138}" type="slidenum">
              <a:rPr lang="en-US" smtClean="0">
                <a:solidFill>
                  <a:srgbClr val="000000"/>
                </a:solidFill>
              </a:rPr>
              <a:pPr defTabSz="932597"/>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3"/>
          </a:xfrm>
          <a:prstGeom prst="rect">
            <a:avLst/>
          </a:prstGeom>
        </p:spPr>
      </p:pic>
    </p:spTree>
    <p:extLst>
      <p:ext uri="{BB962C8B-B14F-4D97-AF65-F5344CB8AC3E}">
        <p14:creationId xmlns:p14="http://schemas.microsoft.com/office/powerpoint/2010/main" val="9329917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footer only">
    <p:spTree>
      <p:nvGrpSpPr>
        <p:cNvPr id="1" name=""/>
        <p:cNvGrpSpPr/>
        <p:nvPr/>
      </p:nvGrpSpPr>
      <p:grpSpPr>
        <a:xfrm>
          <a:off x="0" y="0"/>
          <a:ext cx="0" cy="0"/>
          <a:chOff x="0" y="0"/>
          <a:chExt cx="0" cy="0"/>
        </a:xfrm>
      </p:grpSpPr>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srgbClr val="D2D2D2"/>
              </a:solidFill>
            </a:endParaRPr>
          </a:p>
        </p:txBody>
      </p:sp>
      <p:sp>
        <p:nvSpPr>
          <p:cNvPr id="1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Presentation title in </a:t>
            </a:r>
            <a:r>
              <a:rPr lang="en-US" sz="1088" dirty="0" err="1">
                <a:solidFill>
                  <a:srgbClr val="68217A"/>
                </a:solidFill>
              </a:rPr>
              <a:t>Segoe</a:t>
            </a:r>
            <a:r>
              <a:rPr lang="en-US" sz="1088" dirty="0">
                <a:solidFill>
                  <a:srgbClr val="68217A"/>
                </a:solidFill>
              </a:rPr>
              <a:t> 8pt</a:t>
            </a:r>
          </a:p>
          <a:p>
            <a:endParaRPr lang="en-US" sz="1088" dirty="0">
              <a:solidFill>
                <a:srgbClr val="341447"/>
              </a:solidFill>
            </a:endParaRPr>
          </a:p>
        </p:txBody>
      </p:sp>
    </p:spTree>
    <p:extLst>
      <p:ext uri="{BB962C8B-B14F-4D97-AF65-F5344CB8AC3E}">
        <p14:creationId xmlns:p14="http://schemas.microsoft.com/office/powerpoint/2010/main" val="134245750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bar at top - white page">
    <p:spTree>
      <p:nvGrpSpPr>
        <p:cNvPr id="1" name=""/>
        <p:cNvGrpSpPr/>
        <p:nvPr/>
      </p:nvGrpSpPr>
      <p:grpSpPr>
        <a:xfrm>
          <a:off x="0" y="0"/>
          <a:ext cx="0" cy="0"/>
          <a:chOff x="0" y="0"/>
          <a:chExt cx="0" cy="0"/>
        </a:xfrm>
      </p:grpSpPr>
      <p:sp>
        <p:nvSpPr>
          <p:cNvPr id="3" name="Rectangle 2"/>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prstClr val="white"/>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srgbClr val="D2D2D2"/>
              </a:solidFill>
            </a:endParaRPr>
          </a:p>
        </p:txBody>
      </p:sp>
      <p:sp>
        <p:nvSpPr>
          <p:cNvPr id="9"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0"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Dev12 Marketing Planning</a:t>
            </a:r>
          </a:p>
          <a:p>
            <a:endParaRPr lang="en-US" sz="1088" dirty="0">
              <a:solidFill>
                <a:srgbClr val="341447"/>
              </a:solidFill>
            </a:endParaRPr>
          </a:p>
        </p:txBody>
      </p:sp>
      <p:sp>
        <p:nvSpPr>
          <p:cNvPr id="16" name="Right Triangle 15"/>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19"/>
            <a:endParaRPr lang="en-US" sz="2175">
              <a:solidFill>
                <a:prstClr val="white"/>
              </a:solidFill>
            </a:endParaRPr>
          </a:p>
        </p:txBody>
      </p:sp>
    </p:spTree>
    <p:extLst>
      <p:ext uri="{BB962C8B-B14F-4D97-AF65-F5344CB8AC3E}">
        <p14:creationId xmlns:p14="http://schemas.microsoft.com/office/powerpoint/2010/main" val="5956028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 gray box on left">
    <p:spTree>
      <p:nvGrpSpPr>
        <p:cNvPr id="1" name=""/>
        <p:cNvGrpSpPr/>
        <p:nvPr/>
      </p:nvGrpSpPr>
      <p:grpSpPr>
        <a:xfrm>
          <a:off x="0" y="0"/>
          <a:ext cx="0" cy="0"/>
          <a:chOff x="0" y="0"/>
          <a:chExt cx="0" cy="0"/>
        </a:xfrm>
      </p:grpSpPr>
      <p:sp>
        <p:nvSpPr>
          <p:cNvPr id="12" name="Rectangle 11"/>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prstClr val="white"/>
              </a:solidFill>
            </a:endParaRPr>
          </a:p>
        </p:txBody>
      </p:sp>
      <p:sp>
        <p:nvSpPr>
          <p:cNvPr id="15" name="Rectangle 14"/>
          <p:cNvSpPr/>
          <p:nvPr userDrawn="1"/>
        </p:nvSpPr>
        <p:spPr>
          <a:xfrm>
            <a:off x="10" y="1243471"/>
            <a:ext cx="3654374"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srgbClr val="D2D2D2"/>
              </a:solidFill>
            </a:endParaRPr>
          </a:p>
        </p:txBody>
      </p:sp>
      <p:sp>
        <p:nvSpPr>
          <p:cNvPr id="2"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srgbClr val="D2D2D2"/>
              </a:solidFill>
            </a:endParaRPr>
          </a:p>
        </p:txBody>
      </p:sp>
      <p:sp>
        <p:nvSpPr>
          <p:cNvPr id="16"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Dev12 Marketing Planning</a:t>
            </a:r>
          </a:p>
        </p:txBody>
      </p:sp>
      <p:sp>
        <p:nvSpPr>
          <p:cNvPr id="13" name="Right Triangle 12"/>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19"/>
            <a:endParaRPr lang="en-US" sz="2175">
              <a:solidFill>
                <a:prstClr val="white"/>
              </a:solidFill>
            </a:endParaRPr>
          </a:p>
        </p:txBody>
      </p:sp>
    </p:spTree>
    <p:extLst>
      <p:ext uri="{BB962C8B-B14F-4D97-AF65-F5344CB8AC3E}">
        <p14:creationId xmlns:p14="http://schemas.microsoft.com/office/powerpoint/2010/main" val="5064962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3 gray box on left">
    <p:spTree>
      <p:nvGrpSpPr>
        <p:cNvPr id="1" name=""/>
        <p:cNvGrpSpPr/>
        <p:nvPr/>
      </p:nvGrpSpPr>
      <p:grpSpPr>
        <a:xfrm>
          <a:off x="0" y="0"/>
          <a:ext cx="0" cy="0"/>
          <a:chOff x="0" y="0"/>
          <a:chExt cx="0" cy="0"/>
        </a:xfrm>
      </p:grpSpPr>
      <p:sp>
        <p:nvSpPr>
          <p:cNvPr id="9" name="Rectangle 8"/>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prstClr val="white"/>
              </a:solidFill>
            </a:endParaRPr>
          </a:p>
        </p:txBody>
      </p:sp>
      <p:sp>
        <p:nvSpPr>
          <p:cNvPr id="8" name="Rectangle 7"/>
          <p:cNvSpPr/>
          <p:nvPr userDrawn="1"/>
        </p:nvSpPr>
        <p:spPr>
          <a:xfrm>
            <a:off x="8" y="1243471"/>
            <a:ext cx="7585367"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srgbClr val="D2D2D2"/>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19"/>
            <a:endParaRPr lang="en-US" sz="2175" dirty="0">
              <a:solidFill>
                <a:srgbClr val="D2D2D2"/>
              </a:solidFill>
            </a:endParaRPr>
          </a:p>
        </p:txBody>
      </p:sp>
      <p:sp>
        <p:nvSpPr>
          <p:cNvPr id="10"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1"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Presentation title in </a:t>
            </a:r>
            <a:r>
              <a:rPr lang="en-US" sz="1088" dirty="0" err="1">
                <a:solidFill>
                  <a:srgbClr val="68217A"/>
                </a:solidFill>
              </a:rPr>
              <a:t>Segoe</a:t>
            </a:r>
            <a:r>
              <a:rPr lang="en-US" sz="1088" dirty="0">
                <a:solidFill>
                  <a:srgbClr val="68217A"/>
                </a:solidFill>
              </a:rPr>
              <a:t> 8pt</a:t>
            </a:r>
          </a:p>
          <a:p>
            <a:endParaRPr lang="en-US" sz="1088" dirty="0">
              <a:solidFill>
                <a:srgbClr val="341447"/>
              </a:solidFill>
            </a:endParaRPr>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19"/>
            <a:endParaRPr lang="en-US" sz="2175">
              <a:solidFill>
                <a:prstClr val="white"/>
              </a:solidFill>
            </a:endParaRPr>
          </a:p>
        </p:txBody>
      </p:sp>
    </p:spTree>
    <p:extLst>
      <p:ext uri="{BB962C8B-B14F-4D97-AF65-F5344CB8AC3E}">
        <p14:creationId xmlns:p14="http://schemas.microsoft.com/office/powerpoint/2010/main" val="3240102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9" Type="http://schemas.openxmlformats.org/officeDocument/2006/relationships/slideLayout" Target="../slideLayouts/slideLayout276.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38" Type="http://schemas.openxmlformats.org/officeDocument/2006/relationships/slideLayout" Target="../slideLayouts/slideLayout275.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41" Type="http://schemas.openxmlformats.org/officeDocument/2006/relationships/image" Target="../media/image44.png"/><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37" Type="http://schemas.openxmlformats.org/officeDocument/2006/relationships/slideLayout" Target="../slideLayouts/slideLayout274.xml"/><Relationship Id="rId40" Type="http://schemas.openxmlformats.org/officeDocument/2006/relationships/theme" Target="../theme/theme10.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slideLayout" Target="../slideLayouts/slideLayout273.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theme" Target="../theme/theme2.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theme" Target="../theme/theme3.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theme" Target="../theme/theme4.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theme" Target="../theme/theme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theme" Target="../theme/theme6.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theme" Target="../theme/theme7.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33" Type="http://schemas.openxmlformats.org/officeDocument/2006/relationships/theme" Target="../theme/theme8.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slideLayout" Target="../slideLayouts/slideLayout210.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slideLayout" Target="../slideLayouts/slideLayout209.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image" Target="../media/image35.png"/><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theme" Target="../theme/theme9.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087" r:id="rId8"/>
    <p:sldLayoutId id="2147484098" r:id="rId9"/>
    <p:sldLayoutId id="2147484086" r:id="rId10"/>
    <p:sldLayoutId id="2147484107" r:id="rId11"/>
    <p:sldLayoutId id="2147484099" r:id="rId12"/>
    <p:sldLayoutId id="2147484100" r:id="rId13"/>
    <p:sldLayoutId id="2147484089" r:id="rId14"/>
    <p:sldLayoutId id="2147484106" r:id="rId15"/>
    <p:sldLayoutId id="2147484189" r:id="rId16"/>
    <p:sldLayoutId id="2147484190" r:id="rId17"/>
    <p:sldLayoutId id="2147484191" r:id="rId18"/>
    <p:sldLayoutId id="2147484092" r:id="rId19"/>
    <p:sldLayoutId id="2147484130" r:id="rId20"/>
    <p:sldLayoutId id="2147484192" r:id="rId21"/>
    <p:sldLayoutId id="2147484194" r:id="rId22"/>
    <p:sldLayoutId id="2147484193" r:id="rId23"/>
    <p:sldLayoutId id="2147484101" r:id="rId24"/>
    <p:sldLayoutId id="2147484102" r:id="rId25"/>
    <p:sldLayoutId id="2147484127" r:id="rId26"/>
    <p:sldLayoutId id="2147484128" r:id="rId27"/>
    <p:sldLayoutId id="2147484129" r:id="rId28"/>
    <p:sldLayoutId id="2147484093" r:id="rId29"/>
    <p:sldLayoutId id="2147484094" r:id="rId30"/>
    <p:sldLayoutId id="2147484096" r:id="rId31"/>
    <p:sldLayoutId id="2147484198" r:id="rId32"/>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893654693"/>
      </p:ext>
    </p:extLst>
  </p:cSld>
  <p:clrMap bg1="dk1" tx1="lt1" bg2="dk2" tx2="lt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 id="2147484431" r:id="rId12"/>
    <p:sldLayoutId id="2147484432" r:id="rId13"/>
    <p:sldLayoutId id="2147484433" r:id="rId14"/>
    <p:sldLayoutId id="2147484434" r:id="rId15"/>
    <p:sldLayoutId id="2147484435" r:id="rId16"/>
    <p:sldLayoutId id="2147484436" r:id="rId17"/>
    <p:sldLayoutId id="2147484437" r:id="rId18"/>
    <p:sldLayoutId id="2147484438" r:id="rId19"/>
    <p:sldLayoutId id="2147484439" r:id="rId20"/>
    <p:sldLayoutId id="2147484440" r:id="rId21"/>
    <p:sldLayoutId id="2147484441" r:id="rId22"/>
    <p:sldLayoutId id="2147484442" r:id="rId23"/>
    <p:sldLayoutId id="2147484443" r:id="rId24"/>
    <p:sldLayoutId id="2147484444" r:id="rId25"/>
    <p:sldLayoutId id="2147484445" r:id="rId26"/>
    <p:sldLayoutId id="2147484446" r:id="rId27"/>
    <p:sldLayoutId id="2147484447" r:id="rId28"/>
    <p:sldLayoutId id="2147484448" r:id="rId29"/>
    <p:sldLayoutId id="2147484449" r:id="rId30"/>
    <p:sldLayoutId id="2147484450" r:id="rId31"/>
    <p:sldLayoutId id="2147484451" r:id="rId32"/>
    <p:sldLayoutId id="2147484452" r:id="rId33"/>
    <p:sldLayoutId id="2147484453" r:id="rId34"/>
    <p:sldLayoutId id="2147484454" r:id="rId35"/>
    <p:sldLayoutId id="2147484455" r:id="rId36"/>
    <p:sldLayoutId id="2147484456" r:id="rId37"/>
    <p:sldLayoutId id="2147484457" r:id="rId38"/>
    <p:sldLayoutId id="2147484458"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3917642"/>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078833"/>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4" r:id="rId14"/>
    <p:sldLayoutId id="2147484245" r:id="rId15"/>
    <p:sldLayoutId id="2147484246" r:id="rId16"/>
    <p:sldLayoutId id="2147484247" r:id="rId17"/>
    <p:sldLayoutId id="2147484248" r:id="rId18"/>
    <p:sldLayoutId id="2147484249" r:id="rId19"/>
    <p:sldLayoutId id="2147484250" r:id="rId20"/>
    <p:sldLayoutId id="2147484251" r:id="rId21"/>
    <p:sldLayoutId id="2147484252" r:id="rId22"/>
    <p:sldLayoutId id="2147484253" r:id="rId23"/>
    <p:sldLayoutId id="2147484254" r:id="rId24"/>
    <p:sldLayoutId id="2147484255" r:id="rId25"/>
    <p:sldLayoutId id="2147484256" r:id="rId26"/>
    <p:sldLayoutId id="2147484257" r:id="rId27"/>
    <p:sldLayoutId id="2147484258" r:id="rId28"/>
    <p:sldLayoutId id="2147484259" r:id="rId29"/>
    <p:sldLayoutId id="2147484260" r:id="rId30"/>
    <p:sldLayoutId id="2147484261" r:id="rId31"/>
    <p:sldLayoutId id="2147484262" r:id="rId32"/>
    <p:sldLayoutId id="2147484263" r:id="rId33"/>
    <p:sldLayoutId id="2147484264" r:id="rId34"/>
    <p:sldLayoutId id="2147484265" r:id="rId35"/>
    <p:sldLayoutId id="2147484266" r:id="rId36"/>
    <p:sldLayoutId id="2147484267" r:id="rId37"/>
    <p:sldLayoutId id="2147484268" r:id="rId38"/>
    <p:sldLayoutId id="2147484269" r:id="rId39"/>
    <p:sldLayoutId id="2147484270" r:id="rId40"/>
    <p:sldLayoutId id="2147484271" r:id="rId41"/>
    <p:sldLayoutId id="2147484272" r:id="rId42"/>
    <p:sldLayoutId id="2147484273" r:id="rId43"/>
    <p:sldLayoutId id="2147484274" r:id="rId44"/>
    <p:sldLayoutId id="2147484275" r:id="rId45"/>
    <p:sldLayoutId id="2147484276" r:id="rId46"/>
    <p:sldLayoutId id="2147484277" r:id="rId47"/>
    <p:sldLayoutId id="2147484278" r:id="rId48"/>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defTabSz="932742"/>
            <a:fld id="{27258FFF-F925-446B-8502-81C933981705}" type="slidenum">
              <a:rPr>
                <a:solidFill>
                  <a:srgbClr val="505050"/>
                </a:solidFill>
              </a:rPr>
              <a:pPr defTabSz="932742"/>
              <a:t>‹#›</a:t>
            </a:fld>
            <a:endParaRPr dirty="0">
              <a:solidFill>
                <a:srgbClr val="505050"/>
              </a:solidFill>
            </a:endParaRPr>
          </a:p>
        </p:txBody>
      </p:sp>
    </p:spTree>
    <p:extLst>
      <p:ext uri="{BB962C8B-B14F-4D97-AF65-F5344CB8AC3E}">
        <p14:creationId xmlns:p14="http://schemas.microsoft.com/office/powerpoint/2010/main" val="231346709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Lst>
  <p:transition>
    <p:fade/>
  </p:transition>
  <p:txStyles>
    <p:titleStyle>
      <a:lvl1pPr algn="l" defTabSz="932742" rtl="0" eaLnBrk="1" latinLnBrk="0" hangingPunct="1">
        <a:lnSpc>
          <a:spcPct val="90000"/>
        </a:lnSpc>
        <a:spcBef>
          <a:spcPct val="0"/>
        </a:spcBef>
        <a:buNone/>
        <a:defRPr lang="en-US" sz="52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F26B43"/>
          </p15:clr>
        </p15:guide>
        <p15:guide id="2" pos="7661" userDrawn="1">
          <p15:clr>
            <a:srgbClr val="F26B43"/>
          </p15:clr>
        </p15:guide>
        <p15:guide id="3" orient="horz" pos="187" userDrawn="1">
          <p15:clr>
            <a:srgbClr val="F26B43"/>
          </p15:clr>
        </p15:guide>
        <p15:guide id="4" orient="horz" pos="421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0854" y="445105"/>
            <a:ext cx="11629838" cy="565026"/>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430855" y="1222275"/>
            <a:ext cx="11629837" cy="13529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295529" y="6395741"/>
            <a:ext cx="406706" cy="372394"/>
          </a:xfrm>
          <a:prstGeom prst="rect">
            <a:avLst/>
          </a:prstGeom>
        </p:spPr>
        <p:txBody>
          <a:bodyPr vert="horz" lIns="109746" tIns="54873" rIns="109746" bIns="54873" rtlCol="0" anchor="ctr"/>
          <a:lstStyle>
            <a:lvl1pPr algn="l">
              <a:defRPr sz="1190">
                <a:solidFill>
                  <a:schemeClr val="tx1">
                    <a:tint val="75000"/>
                  </a:schemeClr>
                </a:solidFill>
              </a:defRPr>
            </a:lvl1pPr>
          </a:lstStyle>
          <a:p>
            <a:pPr defTabSz="932650"/>
            <a:fld id="{B60359E2-F1E6-40F3-81C3-5A646FA87138}" type="slidenum">
              <a:rPr lang="en-US" smtClean="0">
                <a:solidFill>
                  <a:prstClr val="black">
                    <a:tint val="75000"/>
                  </a:prstClr>
                </a:solidFill>
              </a:rPr>
              <a:pPr defTabSz="932650"/>
              <a:t>‹#›</a:t>
            </a:fld>
            <a:endParaRPr lang="en-US" dirty="0">
              <a:solidFill>
                <a:prstClr val="black">
                  <a:tint val="75000"/>
                </a:prstClr>
              </a:solidFill>
            </a:endParaRPr>
          </a:p>
        </p:txBody>
      </p:sp>
      <p:sp>
        <p:nvSpPr>
          <p:cNvPr id="4" name="Footer Placeholder 3"/>
          <p:cNvSpPr>
            <a:spLocks noGrp="1"/>
          </p:cNvSpPr>
          <p:nvPr>
            <p:ph type="ftr" sz="quarter" idx="3"/>
          </p:nvPr>
        </p:nvSpPr>
        <p:spPr>
          <a:xfrm>
            <a:off x="8296189" y="36162"/>
            <a:ext cx="3937677" cy="258334"/>
          </a:xfrm>
          <a:prstGeom prst="rect">
            <a:avLst/>
          </a:prstGeom>
        </p:spPr>
        <p:txBody>
          <a:bodyPr vert="horz" lIns="91440" tIns="45720" rIns="91440" bIns="45720" rtlCol="0" anchor="ctr"/>
          <a:lstStyle>
            <a:lvl1pPr algn="r">
              <a:defRPr sz="1020">
                <a:solidFill>
                  <a:schemeClr val="tx1">
                    <a:tint val="75000"/>
                  </a:schemeClr>
                </a:solidFill>
              </a:defRPr>
            </a:lvl1pPr>
          </a:lstStyle>
          <a:p>
            <a:pPr defTabSz="932650"/>
            <a:r>
              <a:rPr lang="en-US">
                <a:solidFill>
                  <a:prstClr val="black">
                    <a:tint val="75000"/>
                  </a:prstClr>
                </a:solidFill>
              </a:rPr>
              <a:t>Microsoft Confidential - Signed NDA Required</a:t>
            </a:r>
            <a:endParaRPr lang="en-US" dirty="0">
              <a:solidFill>
                <a:prstClr val="black">
                  <a:tint val="75000"/>
                </a:prstClr>
              </a:solidFill>
            </a:endParaRPr>
          </a:p>
        </p:txBody>
      </p:sp>
      <p:sp>
        <p:nvSpPr>
          <p:cNvPr id="8" name="Footer Placeholder 3"/>
          <p:cNvSpPr txBox="1">
            <a:spLocks/>
          </p:cNvSpPr>
          <p:nvPr/>
        </p:nvSpPr>
        <p:spPr>
          <a:xfrm>
            <a:off x="8296189" y="134848"/>
            <a:ext cx="3937677" cy="258334"/>
          </a:xfrm>
          <a:prstGeom prst="rect">
            <a:avLst/>
          </a:prstGeom>
        </p:spPr>
        <p:txBody>
          <a:bodyPr vert="horz" lIns="77717" tIns="38858" rIns="77717" bIns="38858" rtlCol="0" anchor="ctr"/>
          <a:lstStyle>
            <a:defPPr>
              <a:defRPr lang="en-US"/>
            </a:defPPr>
            <a:lvl1pPr marL="0" algn="r" defTabSz="1097364" rtl="0" eaLnBrk="1" latinLnBrk="0" hangingPunct="1">
              <a:defRPr sz="1200" kern="1200">
                <a:solidFill>
                  <a:schemeClr val="tx1">
                    <a:tint val="75000"/>
                  </a:schemeClr>
                </a:solidFill>
                <a:latin typeface="+mn-lt"/>
                <a:ea typeface="+mn-ea"/>
                <a:cs typeface="+mn-cs"/>
              </a:defRPr>
            </a:lvl1pPr>
            <a:lvl2pPr marL="548683" algn="l" defTabSz="1097364" rtl="0" eaLnBrk="1" latinLnBrk="0" hangingPunct="1">
              <a:defRPr sz="2100" kern="1200">
                <a:solidFill>
                  <a:schemeClr val="tx1"/>
                </a:solidFill>
                <a:latin typeface="+mn-lt"/>
                <a:ea typeface="+mn-ea"/>
                <a:cs typeface="+mn-cs"/>
              </a:defRPr>
            </a:lvl2pPr>
            <a:lvl3pPr marL="1097364" algn="l" defTabSz="1097364" rtl="0" eaLnBrk="1" latinLnBrk="0" hangingPunct="1">
              <a:defRPr sz="2100" kern="1200">
                <a:solidFill>
                  <a:schemeClr val="tx1"/>
                </a:solidFill>
                <a:latin typeface="+mn-lt"/>
                <a:ea typeface="+mn-ea"/>
                <a:cs typeface="+mn-cs"/>
              </a:defRPr>
            </a:lvl3pPr>
            <a:lvl4pPr marL="1646046" algn="l" defTabSz="1097364" rtl="0" eaLnBrk="1" latinLnBrk="0" hangingPunct="1">
              <a:defRPr sz="2100" kern="1200">
                <a:solidFill>
                  <a:schemeClr val="tx1"/>
                </a:solidFill>
                <a:latin typeface="+mn-lt"/>
                <a:ea typeface="+mn-ea"/>
                <a:cs typeface="+mn-cs"/>
              </a:defRPr>
            </a:lvl4pPr>
            <a:lvl5pPr marL="2194729" algn="l" defTabSz="1097364" rtl="0" eaLnBrk="1" latinLnBrk="0" hangingPunct="1">
              <a:defRPr sz="2100" kern="1200">
                <a:solidFill>
                  <a:schemeClr val="tx1"/>
                </a:solidFill>
                <a:latin typeface="+mn-lt"/>
                <a:ea typeface="+mn-ea"/>
                <a:cs typeface="+mn-cs"/>
              </a:defRPr>
            </a:lvl5pPr>
            <a:lvl6pPr marL="2743411" algn="l" defTabSz="1097364" rtl="0" eaLnBrk="1" latinLnBrk="0" hangingPunct="1">
              <a:defRPr sz="2100" kern="1200">
                <a:solidFill>
                  <a:schemeClr val="tx1"/>
                </a:solidFill>
                <a:latin typeface="+mn-lt"/>
                <a:ea typeface="+mn-ea"/>
                <a:cs typeface="+mn-cs"/>
              </a:defRPr>
            </a:lvl6pPr>
            <a:lvl7pPr marL="3292093" algn="l" defTabSz="1097364" rtl="0" eaLnBrk="1" latinLnBrk="0" hangingPunct="1">
              <a:defRPr sz="2100" kern="1200">
                <a:solidFill>
                  <a:schemeClr val="tx1"/>
                </a:solidFill>
                <a:latin typeface="+mn-lt"/>
                <a:ea typeface="+mn-ea"/>
                <a:cs typeface="+mn-cs"/>
              </a:defRPr>
            </a:lvl7pPr>
            <a:lvl8pPr marL="3840774" algn="l" defTabSz="1097364" rtl="0" eaLnBrk="1" latinLnBrk="0" hangingPunct="1">
              <a:defRPr sz="2100" kern="1200">
                <a:solidFill>
                  <a:schemeClr val="tx1"/>
                </a:solidFill>
                <a:latin typeface="+mn-lt"/>
                <a:ea typeface="+mn-ea"/>
                <a:cs typeface="+mn-cs"/>
              </a:defRPr>
            </a:lvl8pPr>
            <a:lvl9pPr marL="4389456" algn="l" defTabSz="1097364" rtl="0" eaLnBrk="1" latinLnBrk="0" hangingPunct="1">
              <a:defRPr sz="2100" kern="1200">
                <a:solidFill>
                  <a:schemeClr val="tx1"/>
                </a:solidFill>
                <a:latin typeface="+mn-lt"/>
                <a:ea typeface="+mn-ea"/>
                <a:cs typeface="+mn-cs"/>
              </a:defRPr>
            </a:lvl9pPr>
          </a:lstStyle>
          <a:p>
            <a:r>
              <a:rPr lang="en-US" sz="1020" dirty="0">
                <a:solidFill>
                  <a:prstClr val="black">
                    <a:tint val="75000"/>
                  </a:prstClr>
                </a:solidFill>
              </a:rPr>
              <a:t>Microsoft Confidential - Signed NDA Required</a:t>
            </a:r>
          </a:p>
        </p:txBody>
      </p:sp>
    </p:spTree>
    <p:extLst>
      <p:ext uri="{BB962C8B-B14F-4D97-AF65-F5344CB8AC3E}">
        <p14:creationId xmlns:p14="http://schemas.microsoft.com/office/powerpoint/2010/main" val="143917283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Lst>
  <p:transition>
    <p:fade/>
  </p:transition>
  <p:hf hdr="0" dt="0"/>
  <p:txStyles>
    <p:titleStyle>
      <a:lvl1pPr algn="l" defTabSz="932696" rtl="0" eaLnBrk="1" latinLnBrk="0" hangingPunct="1">
        <a:lnSpc>
          <a:spcPct val="90000"/>
        </a:lnSpc>
        <a:spcBef>
          <a:spcPct val="0"/>
        </a:spcBef>
        <a:buNone/>
        <a:defRPr lang="en-US" sz="4080" b="0" kern="1200" cap="none" spc="-102" baseline="0" dirty="0" smtClean="0">
          <a:ln w="3175">
            <a:noFill/>
          </a:ln>
          <a:solidFill>
            <a:schemeClr val="tx2">
              <a:alpha val="99000"/>
            </a:schemeClr>
          </a:solidFill>
          <a:effectLst/>
          <a:latin typeface="+mj-lt"/>
          <a:ea typeface="+mn-ea"/>
          <a:cs typeface="Arial" charset="0"/>
        </a:defRPr>
      </a:lvl1pPr>
    </p:titleStyle>
    <p:bodyStyle>
      <a:lvl1pPr marL="296338" indent="-296338" algn="l" defTabSz="932696" rtl="0" eaLnBrk="1" latinLnBrk="0" hangingPunct="1">
        <a:lnSpc>
          <a:spcPct val="90000"/>
        </a:lnSpc>
        <a:spcBef>
          <a:spcPct val="20000"/>
        </a:spcBef>
        <a:buClr>
          <a:srgbClr val="525051"/>
        </a:buClr>
        <a:buSzPct val="90000"/>
        <a:buFont typeface="Arial" pitchFamily="34" charset="0"/>
        <a:buChar char="•"/>
        <a:defRPr sz="2040" kern="1200">
          <a:solidFill>
            <a:srgbClr val="A1A1A1"/>
          </a:solidFill>
          <a:latin typeface="+mn-lt"/>
          <a:ea typeface="+mn-ea"/>
          <a:cs typeface="+mn-cs"/>
        </a:defRPr>
      </a:lvl1pPr>
      <a:lvl2pPr marL="579720" indent="-283383" algn="l" defTabSz="932696" rtl="0" eaLnBrk="1" latinLnBrk="0" hangingPunct="1">
        <a:lnSpc>
          <a:spcPct val="90000"/>
        </a:lnSpc>
        <a:spcBef>
          <a:spcPct val="20000"/>
        </a:spcBef>
        <a:buClr>
          <a:srgbClr val="525051"/>
        </a:buClr>
        <a:buSzPct val="90000"/>
        <a:buFont typeface="Arial" pitchFamily="34" charset="0"/>
        <a:buChar char="•"/>
        <a:defRPr sz="1870" kern="1200">
          <a:solidFill>
            <a:srgbClr val="A1A1A1"/>
          </a:solidFill>
          <a:latin typeface="+mn-lt"/>
          <a:ea typeface="+mn-ea"/>
          <a:cs typeface="+mn-cs"/>
        </a:defRPr>
      </a:lvl2pPr>
      <a:lvl3pPr marL="876057" indent="-296338" algn="l" defTabSz="932696" rtl="0" eaLnBrk="1" latinLnBrk="0" hangingPunct="1">
        <a:lnSpc>
          <a:spcPct val="90000"/>
        </a:lnSpc>
        <a:spcBef>
          <a:spcPct val="20000"/>
        </a:spcBef>
        <a:buClr>
          <a:srgbClr val="525051"/>
        </a:buClr>
        <a:buSzPct val="90000"/>
        <a:buFont typeface="Arial" pitchFamily="34" charset="0"/>
        <a:buChar char="•"/>
        <a:defRPr sz="1615" kern="1200">
          <a:solidFill>
            <a:srgbClr val="A1A1A1"/>
          </a:solidFill>
          <a:latin typeface="+mn-lt"/>
          <a:ea typeface="+mn-ea"/>
          <a:cs typeface="+mn-cs"/>
        </a:defRPr>
      </a:lvl3pPr>
      <a:lvl4pPr marL="1172395" indent="-296338" algn="l" defTabSz="932696" rtl="0" eaLnBrk="1" latinLnBrk="0" hangingPunct="1">
        <a:lnSpc>
          <a:spcPct val="90000"/>
        </a:lnSpc>
        <a:spcBef>
          <a:spcPct val="20000"/>
        </a:spcBef>
        <a:buClr>
          <a:srgbClr val="525051"/>
        </a:buClr>
        <a:buSzPct val="90000"/>
        <a:buFont typeface="Arial" pitchFamily="34" charset="0"/>
        <a:buChar char="•"/>
        <a:defRPr sz="1445" kern="1200">
          <a:solidFill>
            <a:srgbClr val="A1A1A1"/>
          </a:solidFill>
          <a:latin typeface="+mn-lt"/>
          <a:ea typeface="+mn-ea"/>
          <a:cs typeface="+mn-cs"/>
        </a:defRPr>
      </a:lvl4pPr>
      <a:lvl5pPr marL="1455778" indent="-283383" algn="l" defTabSz="932696" rtl="0" eaLnBrk="1" latinLnBrk="0" hangingPunct="1">
        <a:lnSpc>
          <a:spcPct val="90000"/>
        </a:lnSpc>
        <a:spcBef>
          <a:spcPct val="20000"/>
        </a:spcBef>
        <a:buClr>
          <a:srgbClr val="525051"/>
        </a:buClr>
        <a:buSzPct val="90000"/>
        <a:buFont typeface="Arial" pitchFamily="34" charset="0"/>
        <a:buChar char="•"/>
        <a:tabLst/>
        <a:defRPr sz="1445" kern="1200">
          <a:solidFill>
            <a:srgbClr val="A1A1A1"/>
          </a:solidFill>
          <a:latin typeface="+mn-lt"/>
          <a:ea typeface="+mn-ea"/>
          <a:cs typeface="+mn-cs"/>
        </a:defRPr>
      </a:lvl5pPr>
      <a:lvl6pPr marL="2564915" indent="-233174" algn="l" defTabSz="93269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64" indent="-233174" algn="l" defTabSz="93269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11" indent="-233174" algn="l" defTabSz="93269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960" indent="-233174" algn="l" defTabSz="93269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696" rtl="0" eaLnBrk="1" latinLnBrk="0" hangingPunct="1">
        <a:defRPr sz="1870" kern="1200">
          <a:solidFill>
            <a:schemeClr val="tx1"/>
          </a:solidFill>
          <a:latin typeface="+mn-lt"/>
          <a:ea typeface="+mn-ea"/>
          <a:cs typeface="+mn-cs"/>
        </a:defRPr>
      </a:lvl1pPr>
      <a:lvl2pPr marL="466349" algn="l" defTabSz="932696" rtl="0" eaLnBrk="1" latinLnBrk="0" hangingPunct="1">
        <a:defRPr sz="1870" kern="1200">
          <a:solidFill>
            <a:schemeClr val="tx1"/>
          </a:solidFill>
          <a:latin typeface="+mn-lt"/>
          <a:ea typeface="+mn-ea"/>
          <a:cs typeface="+mn-cs"/>
        </a:defRPr>
      </a:lvl2pPr>
      <a:lvl3pPr marL="932696" algn="l" defTabSz="932696" rtl="0" eaLnBrk="1" latinLnBrk="0" hangingPunct="1">
        <a:defRPr sz="1870" kern="1200">
          <a:solidFill>
            <a:schemeClr val="tx1"/>
          </a:solidFill>
          <a:latin typeface="+mn-lt"/>
          <a:ea typeface="+mn-ea"/>
          <a:cs typeface="+mn-cs"/>
        </a:defRPr>
      </a:lvl3pPr>
      <a:lvl4pPr marL="1399044" algn="l" defTabSz="932696" rtl="0" eaLnBrk="1" latinLnBrk="0" hangingPunct="1">
        <a:defRPr sz="1870" kern="1200">
          <a:solidFill>
            <a:schemeClr val="tx1"/>
          </a:solidFill>
          <a:latin typeface="+mn-lt"/>
          <a:ea typeface="+mn-ea"/>
          <a:cs typeface="+mn-cs"/>
        </a:defRPr>
      </a:lvl4pPr>
      <a:lvl5pPr marL="1865393" algn="l" defTabSz="932696" rtl="0" eaLnBrk="1" latinLnBrk="0" hangingPunct="1">
        <a:defRPr sz="1870" kern="1200">
          <a:solidFill>
            <a:schemeClr val="tx1"/>
          </a:solidFill>
          <a:latin typeface="+mn-lt"/>
          <a:ea typeface="+mn-ea"/>
          <a:cs typeface="+mn-cs"/>
        </a:defRPr>
      </a:lvl5pPr>
      <a:lvl6pPr marL="2331741" algn="l" defTabSz="932696" rtl="0" eaLnBrk="1" latinLnBrk="0" hangingPunct="1">
        <a:defRPr sz="1870" kern="1200">
          <a:solidFill>
            <a:schemeClr val="tx1"/>
          </a:solidFill>
          <a:latin typeface="+mn-lt"/>
          <a:ea typeface="+mn-ea"/>
          <a:cs typeface="+mn-cs"/>
        </a:defRPr>
      </a:lvl6pPr>
      <a:lvl7pPr marL="2798089" algn="l" defTabSz="932696" rtl="0" eaLnBrk="1" latinLnBrk="0" hangingPunct="1">
        <a:defRPr sz="1870" kern="1200">
          <a:solidFill>
            <a:schemeClr val="tx1"/>
          </a:solidFill>
          <a:latin typeface="+mn-lt"/>
          <a:ea typeface="+mn-ea"/>
          <a:cs typeface="+mn-cs"/>
        </a:defRPr>
      </a:lvl7pPr>
      <a:lvl8pPr marL="3264437" algn="l" defTabSz="932696" rtl="0" eaLnBrk="1" latinLnBrk="0" hangingPunct="1">
        <a:defRPr sz="1870" kern="1200">
          <a:solidFill>
            <a:schemeClr val="tx1"/>
          </a:solidFill>
          <a:latin typeface="+mn-lt"/>
          <a:ea typeface="+mn-ea"/>
          <a:cs typeface="+mn-cs"/>
        </a:defRPr>
      </a:lvl8pPr>
      <a:lvl9pPr marL="3730786" algn="l" defTabSz="932696" rtl="0" eaLnBrk="1" latinLnBrk="0" hangingPunct="1">
        <a:defRPr sz="187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0854" y="445105"/>
            <a:ext cx="11629838" cy="565026"/>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430855" y="1222275"/>
            <a:ext cx="11629837" cy="13529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295529" y="6395741"/>
            <a:ext cx="406706" cy="372394"/>
          </a:xfrm>
          <a:prstGeom prst="rect">
            <a:avLst/>
          </a:prstGeom>
        </p:spPr>
        <p:txBody>
          <a:bodyPr vert="horz" lIns="109746" tIns="54873" rIns="109746" bIns="54873" rtlCol="0" anchor="ctr"/>
          <a:lstStyle>
            <a:lvl1pPr algn="l">
              <a:defRPr sz="1190">
                <a:solidFill>
                  <a:schemeClr val="tx1">
                    <a:tint val="75000"/>
                  </a:schemeClr>
                </a:solidFill>
              </a:defRPr>
            </a:lvl1pPr>
          </a:lstStyle>
          <a:p>
            <a:pPr defTabSz="932650"/>
            <a:fld id="{B60359E2-F1E6-40F3-81C3-5A646FA87138}" type="slidenum">
              <a:rPr lang="en-US" smtClean="0">
                <a:solidFill>
                  <a:prstClr val="black">
                    <a:tint val="75000"/>
                  </a:prstClr>
                </a:solidFill>
              </a:rPr>
              <a:pPr defTabSz="932650"/>
              <a:t>‹#›</a:t>
            </a:fld>
            <a:endParaRPr lang="en-US" dirty="0">
              <a:solidFill>
                <a:prstClr val="black">
                  <a:tint val="75000"/>
                </a:prstClr>
              </a:solidFill>
            </a:endParaRPr>
          </a:p>
        </p:txBody>
      </p:sp>
    </p:spTree>
    <p:extLst>
      <p:ext uri="{BB962C8B-B14F-4D97-AF65-F5344CB8AC3E}">
        <p14:creationId xmlns:p14="http://schemas.microsoft.com/office/powerpoint/2010/main" val="1539140029"/>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7" r:id="rId17"/>
  </p:sldLayoutIdLst>
  <p:transition>
    <p:fade/>
  </p:transition>
  <p:hf hdr="0" dt="0"/>
  <p:txStyles>
    <p:titleStyle>
      <a:lvl1pPr algn="l" defTabSz="932696" rtl="0" eaLnBrk="1" latinLnBrk="0" hangingPunct="1">
        <a:lnSpc>
          <a:spcPct val="90000"/>
        </a:lnSpc>
        <a:spcBef>
          <a:spcPct val="0"/>
        </a:spcBef>
        <a:buNone/>
        <a:defRPr lang="en-US" sz="4080" b="0" kern="1200" cap="none" spc="-102" baseline="0" dirty="0" smtClean="0">
          <a:ln w="3175">
            <a:noFill/>
          </a:ln>
          <a:solidFill>
            <a:schemeClr val="tx2">
              <a:alpha val="99000"/>
            </a:schemeClr>
          </a:solidFill>
          <a:effectLst/>
          <a:latin typeface="+mj-lt"/>
          <a:ea typeface="+mn-ea"/>
          <a:cs typeface="Arial" charset="0"/>
        </a:defRPr>
      </a:lvl1pPr>
    </p:titleStyle>
    <p:bodyStyle>
      <a:lvl1pPr marL="296338" indent="-296338" algn="l" defTabSz="932696" rtl="0" eaLnBrk="1" latinLnBrk="0" hangingPunct="1">
        <a:lnSpc>
          <a:spcPct val="90000"/>
        </a:lnSpc>
        <a:spcBef>
          <a:spcPct val="20000"/>
        </a:spcBef>
        <a:buClr>
          <a:srgbClr val="525051"/>
        </a:buClr>
        <a:buSzPct val="90000"/>
        <a:buFont typeface="Arial" pitchFamily="34" charset="0"/>
        <a:buChar char="•"/>
        <a:defRPr sz="2040" kern="1200">
          <a:solidFill>
            <a:srgbClr val="A1A1A1"/>
          </a:solidFill>
          <a:latin typeface="+mn-lt"/>
          <a:ea typeface="+mn-ea"/>
          <a:cs typeface="+mn-cs"/>
        </a:defRPr>
      </a:lvl1pPr>
      <a:lvl2pPr marL="579720" indent="-283383" algn="l" defTabSz="932696" rtl="0" eaLnBrk="1" latinLnBrk="0" hangingPunct="1">
        <a:lnSpc>
          <a:spcPct val="90000"/>
        </a:lnSpc>
        <a:spcBef>
          <a:spcPct val="20000"/>
        </a:spcBef>
        <a:buClr>
          <a:srgbClr val="525051"/>
        </a:buClr>
        <a:buSzPct val="90000"/>
        <a:buFont typeface="Arial" pitchFamily="34" charset="0"/>
        <a:buChar char="•"/>
        <a:defRPr sz="1870" kern="1200">
          <a:solidFill>
            <a:srgbClr val="A1A1A1"/>
          </a:solidFill>
          <a:latin typeface="+mn-lt"/>
          <a:ea typeface="+mn-ea"/>
          <a:cs typeface="+mn-cs"/>
        </a:defRPr>
      </a:lvl2pPr>
      <a:lvl3pPr marL="876057" indent="-296338" algn="l" defTabSz="932696" rtl="0" eaLnBrk="1" latinLnBrk="0" hangingPunct="1">
        <a:lnSpc>
          <a:spcPct val="90000"/>
        </a:lnSpc>
        <a:spcBef>
          <a:spcPct val="20000"/>
        </a:spcBef>
        <a:buClr>
          <a:srgbClr val="525051"/>
        </a:buClr>
        <a:buSzPct val="90000"/>
        <a:buFont typeface="Arial" pitchFamily="34" charset="0"/>
        <a:buChar char="•"/>
        <a:defRPr sz="1615" kern="1200">
          <a:solidFill>
            <a:srgbClr val="A1A1A1"/>
          </a:solidFill>
          <a:latin typeface="+mn-lt"/>
          <a:ea typeface="+mn-ea"/>
          <a:cs typeface="+mn-cs"/>
        </a:defRPr>
      </a:lvl3pPr>
      <a:lvl4pPr marL="1172395" indent="-296338" algn="l" defTabSz="932696" rtl="0" eaLnBrk="1" latinLnBrk="0" hangingPunct="1">
        <a:lnSpc>
          <a:spcPct val="90000"/>
        </a:lnSpc>
        <a:spcBef>
          <a:spcPct val="20000"/>
        </a:spcBef>
        <a:buClr>
          <a:srgbClr val="525051"/>
        </a:buClr>
        <a:buSzPct val="90000"/>
        <a:buFont typeface="Arial" pitchFamily="34" charset="0"/>
        <a:buChar char="•"/>
        <a:defRPr sz="1445" kern="1200">
          <a:solidFill>
            <a:srgbClr val="A1A1A1"/>
          </a:solidFill>
          <a:latin typeface="+mn-lt"/>
          <a:ea typeface="+mn-ea"/>
          <a:cs typeface="+mn-cs"/>
        </a:defRPr>
      </a:lvl4pPr>
      <a:lvl5pPr marL="1455778" indent="-283383" algn="l" defTabSz="932696" rtl="0" eaLnBrk="1" latinLnBrk="0" hangingPunct="1">
        <a:lnSpc>
          <a:spcPct val="90000"/>
        </a:lnSpc>
        <a:spcBef>
          <a:spcPct val="20000"/>
        </a:spcBef>
        <a:buClr>
          <a:srgbClr val="525051"/>
        </a:buClr>
        <a:buSzPct val="90000"/>
        <a:buFont typeface="Arial" pitchFamily="34" charset="0"/>
        <a:buChar char="•"/>
        <a:tabLst/>
        <a:defRPr sz="1445" kern="1200">
          <a:solidFill>
            <a:srgbClr val="A1A1A1"/>
          </a:solidFill>
          <a:latin typeface="+mn-lt"/>
          <a:ea typeface="+mn-ea"/>
          <a:cs typeface="+mn-cs"/>
        </a:defRPr>
      </a:lvl5pPr>
      <a:lvl6pPr marL="2564915" indent="-233174" algn="l" defTabSz="93269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64" indent="-233174" algn="l" defTabSz="93269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11" indent="-233174" algn="l" defTabSz="93269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960" indent="-233174" algn="l" defTabSz="93269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696" rtl="0" eaLnBrk="1" latinLnBrk="0" hangingPunct="1">
        <a:defRPr sz="1870" kern="1200">
          <a:solidFill>
            <a:schemeClr val="tx1"/>
          </a:solidFill>
          <a:latin typeface="+mn-lt"/>
          <a:ea typeface="+mn-ea"/>
          <a:cs typeface="+mn-cs"/>
        </a:defRPr>
      </a:lvl1pPr>
      <a:lvl2pPr marL="466349" algn="l" defTabSz="932696" rtl="0" eaLnBrk="1" latinLnBrk="0" hangingPunct="1">
        <a:defRPr sz="1870" kern="1200">
          <a:solidFill>
            <a:schemeClr val="tx1"/>
          </a:solidFill>
          <a:latin typeface="+mn-lt"/>
          <a:ea typeface="+mn-ea"/>
          <a:cs typeface="+mn-cs"/>
        </a:defRPr>
      </a:lvl2pPr>
      <a:lvl3pPr marL="932696" algn="l" defTabSz="932696" rtl="0" eaLnBrk="1" latinLnBrk="0" hangingPunct="1">
        <a:defRPr sz="1870" kern="1200">
          <a:solidFill>
            <a:schemeClr val="tx1"/>
          </a:solidFill>
          <a:latin typeface="+mn-lt"/>
          <a:ea typeface="+mn-ea"/>
          <a:cs typeface="+mn-cs"/>
        </a:defRPr>
      </a:lvl3pPr>
      <a:lvl4pPr marL="1399044" algn="l" defTabSz="932696" rtl="0" eaLnBrk="1" latinLnBrk="0" hangingPunct="1">
        <a:defRPr sz="1870" kern="1200">
          <a:solidFill>
            <a:schemeClr val="tx1"/>
          </a:solidFill>
          <a:latin typeface="+mn-lt"/>
          <a:ea typeface="+mn-ea"/>
          <a:cs typeface="+mn-cs"/>
        </a:defRPr>
      </a:lvl4pPr>
      <a:lvl5pPr marL="1865393" algn="l" defTabSz="932696" rtl="0" eaLnBrk="1" latinLnBrk="0" hangingPunct="1">
        <a:defRPr sz="1870" kern="1200">
          <a:solidFill>
            <a:schemeClr val="tx1"/>
          </a:solidFill>
          <a:latin typeface="+mn-lt"/>
          <a:ea typeface="+mn-ea"/>
          <a:cs typeface="+mn-cs"/>
        </a:defRPr>
      </a:lvl5pPr>
      <a:lvl6pPr marL="2331741" algn="l" defTabSz="932696" rtl="0" eaLnBrk="1" latinLnBrk="0" hangingPunct="1">
        <a:defRPr sz="1870" kern="1200">
          <a:solidFill>
            <a:schemeClr val="tx1"/>
          </a:solidFill>
          <a:latin typeface="+mn-lt"/>
          <a:ea typeface="+mn-ea"/>
          <a:cs typeface="+mn-cs"/>
        </a:defRPr>
      </a:lvl6pPr>
      <a:lvl7pPr marL="2798089" algn="l" defTabSz="932696" rtl="0" eaLnBrk="1" latinLnBrk="0" hangingPunct="1">
        <a:defRPr sz="1870" kern="1200">
          <a:solidFill>
            <a:schemeClr val="tx1"/>
          </a:solidFill>
          <a:latin typeface="+mn-lt"/>
          <a:ea typeface="+mn-ea"/>
          <a:cs typeface="+mn-cs"/>
        </a:defRPr>
      </a:lvl7pPr>
      <a:lvl8pPr marL="3264437" algn="l" defTabSz="932696" rtl="0" eaLnBrk="1" latinLnBrk="0" hangingPunct="1">
        <a:defRPr sz="1870" kern="1200">
          <a:solidFill>
            <a:schemeClr val="tx1"/>
          </a:solidFill>
          <a:latin typeface="+mn-lt"/>
          <a:ea typeface="+mn-ea"/>
          <a:cs typeface="+mn-cs"/>
        </a:defRPr>
      </a:lvl8pPr>
      <a:lvl9pPr marL="3730786" algn="l" defTabSz="932696" rtl="0" eaLnBrk="1" latinLnBrk="0" hangingPunct="1">
        <a:defRPr sz="187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539401"/>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Lst>
  <p:transition>
    <p:fade/>
  </p:transition>
  <p:txStyles>
    <p:titleStyle>
      <a:lvl1pPr algn="l" defTabSz="932271"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27" marR="0" indent="-342727" algn="l" defTabSz="93227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06" marR="0" indent="-241178" algn="l" defTabSz="93227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97"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80"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62"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44"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880"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15"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151"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71" rtl="0" eaLnBrk="1" latinLnBrk="0" hangingPunct="1">
        <a:defRPr sz="1800" kern="1200">
          <a:solidFill>
            <a:schemeClr val="tx1"/>
          </a:solidFill>
          <a:latin typeface="+mn-lt"/>
          <a:ea typeface="+mn-ea"/>
          <a:cs typeface="+mn-cs"/>
        </a:defRPr>
      </a:lvl1pPr>
      <a:lvl2pPr marL="466136" algn="l" defTabSz="932271" rtl="0" eaLnBrk="1" latinLnBrk="0" hangingPunct="1">
        <a:defRPr sz="1800" kern="1200">
          <a:solidFill>
            <a:schemeClr val="tx1"/>
          </a:solidFill>
          <a:latin typeface="+mn-lt"/>
          <a:ea typeface="+mn-ea"/>
          <a:cs typeface="+mn-cs"/>
        </a:defRPr>
      </a:lvl2pPr>
      <a:lvl3pPr marL="932271" algn="l" defTabSz="932271" rtl="0" eaLnBrk="1" latinLnBrk="0" hangingPunct="1">
        <a:defRPr sz="1800" kern="1200">
          <a:solidFill>
            <a:schemeClr val="tx1"/>
          </a:solidFill>
          <a:latin typeface="+mn-lt"/>
          <a:ea typeface="+mn-ea"/>
          <a:cs typeface="+mn-cs"/>
        </a:defRPr>
      </a:lvl3pPr>
      <a:lvl4pPr marL="1398407" algn="l" defTabSz="932271" rtl="0" eaLnBrk="1" latinLnBrk="0" hangingPunct="1">
        <a:defRPr sz="1800" kern="1200">
          <a:solidFill>
            <a:schemeClr val="tx1"/>
          </a:solidFill>
          <a:latin typeface="+mn-lt"/>
          <a:ea typeface="+mn-ea"/>
          <a:cs typeface="+mn-cs"/>
        </a:defRPr>
      </a:lvl4pPr>
      <a:lvl5pPr marL="1864541" algn="l" defTabSz="932271" rtl="0" eaLnBrk="1" latinLnBrk="0" hangingPunct="1">
        <a:defRPr sz="1800" kern="1200">
          <a:solidFill>
            <a:schemeClr val="tx1"/>
          </a:solidFill>
          <a:latin typeface="+mn-lt"/>
          <a:ea typeface="+mn-ea"/>
          <a:cs typeface="+mn-cs"/>
        </a:defRPr>
      </a:lvl5pPr>
      <a:lvl6pPr marL="2330677" algn="l" defTabSz="932271" rtl="0" eaLnBrk="1" latinLnBrk="0" hangingPunct="1">
        <a:defRPr sz="1800" kern="1200">
          <a:solidFill>
            <a:schemeClr val="tx1"/>
          </a:solidFill>
          <a:latin typeface="+mn-lt"/>
          <a:ea typeface="+mn-ea"/>
          <a:cs typeface="+mn-cs"/>
        </a:defRPr>
      </a:lvl6pPr>
      <a:lvl7pPr marL="2796812" algn="l" defTabSz="932271" rtl="0" eaLnBrk="1" latinLnBrk="0" hangingPunct="1">
        <a:defRPr sz="1800" kern="1200">
          <a:solidFill>
            <a:schemeClr val="tx1"/>
          </a:solidFill>
          <a:latin typeface="+mn-lt"/>
          <a:ea typeface="+mn-ea"/>
          <a:cs typeface="+mn-cs"/>
        </a:defRPr>
      </a:lvl7pPr>
      <a:lvl8pPr marL="3262947" algn="l" defTabSz="932271" rtl="0" eaLnBrk="1" latinLnBrk="0" hangingPunct="1">
        <a:defRPr sz="1800" kern="1200">
          <a:solidFill>
            <a:schemeClr val="tx1"/>
          </a:solidFill>
          <a:latin typeface="+mn-lt"/>
          <a:ea typeface="+mn-ea"/>
          <a:cs typeface="+mn-cs"/>
        </a:defRPr>
      </a:lvl8pPr>
      <a:lvl9pPr marL="3729083" algn="l" defTabSz="932271"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007699"/>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 id="2147484376" r:id="rId19"/>
    <p:sldLayoutId id="2147484377" r:id="rId20"/>
    <p:sldLayoutId id="2147484378" r:id="rId21"/>
    <p:sldLayoutId id="2147484379" r:id="rId22"/>
    <p:sldLayoutId id="2147484380" r:id="rId23"/>
    <p:sldLayoutId id="2147484381" r:id="rId24"/>
    <p:sldLayoutId id="2147484382" r:id="rId25"/>
    <p:sldLayoutId id="2147484383" r:id="rId26"/>
    <p:sldLayoutId id="2147484384" r:id="rId27"/>
    <p:sldLayoutId id="2147484385" r:id="rId28"/>
    <p:sldLayoutId id="2147484386" r:id="rId29"/>
    <p:sldLayoutId id="2147484387" r:id="rId30"/>
    <p:sldLayoutId id="2147484388" r:id="rId31"/>
    <p:sldLayoutId id="2147484390" r:id="rId32"/>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21576454"/>
      </p:ext>
    </p:extLst>
  </p:cSld>
  <p:clrMap bg1="dk1" tx1="lt1" bg2="dk2" tx2="lt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 id="2147484413" r:id="rId22"/>
    <p:sldLayoutId id="2147484414" r:id="rId23"/>
    <p:sldLayoutId id="2147484415" r:id="rId24"/>
    <p:sldLayoutId id="2147484416" r:id="rId25"/>
    <p:sldLayoutId id="2147484417" r:id="rId26"/>
    <p:sldLayoutId id="2147484418" r:id="rId27"/>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bel.wang@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224.xml"/><Relationship Id="rId5" Type="http://schemas.openxmlformats.org/officeDocument/2006/relationships/image" Target="../media/image49.jp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emf"/></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60.png"/><Relationship Id="rId11" Type="http://schemas.openxmlformats.org/officeDocument/2006/relationships/image" Target="../media/image64.emf"/><Relationship Id="rId5" Type="http://schemas.openxmlformats.org/officeDocument/2006/relationships/image" Target="../media/image59.png"/><Relationship Id="rId10" Type="http://schemas.openxmlformats.org/officeDocument/2006/relationships/image" Target="../media/image63.emf"/><Relationship Id="rId4" Type="http://schemas.openxmlformats.org/officeDocument/2006/relationships/image" Target="../media/image58.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2"/>
          </p:nvPr>
        </p:nvSpPr>
        <p:spPr>
          <a:xfrm>
            <a:off x="81737" y="4726306"/>
            <a:ext cx="7701131" cy="1897379"/>
          </a:xfrm>
        </p:spPr>
        <p:txBody>
          <a:bodyPr/>
          <a:lstStyle/>
          <a:p>
            <a:r>
              <a:rPr lang="en-US" dirty="0"/>
              <a:t>Abel Wang</a:t>
            </a:r>
          </a:p>
          <a:p>
            <a:r>
              <a:rPr lang="en-US" dirty="0"/>
              <a:t>Sr Technical Product Marketing Manager for</a:t>
            </a:r>
          </a:p>
          <a:p>
            <a:r>
              <a:rPr lang="en-US" dirty="0"/>
              <a:t>.NET, Mobile and DevOps</a:t>
            </a:r>
          </a:p>
          <a:p>
            <a:r>
              <a:rPr lang="en-US" dirty="0">
                <a:hlinkClick r:id="rId3"/>
              </a:rPr>
              <a:t>abel.wang@microsoft.com</a:t>
            </a:r>
            <a:r>
              <a:rPr lang="en-US" dirty="0"/>
              <a:t> | @</a:t>
            </a:r>
            <a:r>
              <a:rPr lang="en-US" dirty="0" err="1"/>
              <a:t>abelsquidhead</a:t>
            </a:r>
            <a:r>
              <a:rPr lang="en-US" dirty="0"/>
              <a:t> |</a:t>
            </a:r>
          </a:p>
          <a:p>
            <a:r>
              <a:rPr lang="en-US" dirty="0"/>
              <a:t>http://abelsquidhead.com</a:t>
            </a:r>
          </a:p>
        </p:txBody>
      </p:sp>
      <p:sp>
        <p:nvSpPr>
          <p:cNvPr id="5" name="Title 2"/>
          <p:cNvSpPr>
            <a:spLocks noGrp="1"/>
          </p:cNvSpPr>
          <p:nvPr>
            <p:ph type="title"/>
          </p:nvPr>
        </p:nvSpPr>
        <p:spPr>
          <a:xfrm>
            <a:off x="81737" y="2820092"/>
            <a:ext cx="7315200" cy="1837298"/>
          </a:xfrm>
        </p:spPr>
        <p:txBody>
          <a:bodyPr/>
          <a:lstStyle/>
          <a:p>
            <a:r>
              <a:rPr lang="en-US" dirty="0"/>
              <a:t>DevOps with the Microsoft</a:t>
            </a:r>
            <a:br>
              <a:rPr lang="en-US" dirty="0"/>
            </a:br>
            <a:r>
              <a:rPr lang="en-US" dirty="0"/>
              <a:t>Stack</a:t>
            </a:r>
            <a:endParaRPr lang="en-US" sz="3200" dirty="0"/>
          </a:p>
        </p:txBody>
      </p:sp>
    </p:spTree>
    <p:extLst>
      <p:ext uri="{BB962C8B-B14F-4D97-AF65-F5344CB8AC3E}">
        <p14:creationId xmlns:p14="http://schemas.microsoft.com/office/powerpoint/2010/main" val="3735132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dirty="0"/>
              <a:t>Release Management</a:t>
            </a:r>
          </a:p>
        </p:txBody>
      </p:sp>
      <p:pic>
        <p:nvPicPr>
          <p:cNvPr id="5" name="Picture 4"/>
          <p:cNvPicPr>
            <a:picLocks noChangeAspect="1"/>
          </p:cNvPicPr>
          <p:nvPr/>
        </p:nvPicPr>
        <p:blipFill>
          <a:blip r:embed="rId3"/>
          <a:stretch>
            <a:fillRect/>
          </a:stretch>
        </p:blipFill>
        <p:spPr>
          <a:xfrm>
            <a:off x="1475509" y="1158316"/>
            <a:ext cx="8192561" cy="5243239"/>
          </a:xfrm>
          <a:prstGeom prst="rect">
            <a:avLst/>
          </a:prstGeom>
        </p:spPr>
      </p:pic>
    </p:spTree>
    <p:extLst>
      <p:ext uri="{BB962C8B-B14F-4D97-AF65-F5344CB8AC3E}">
        <p14:creationId xmlns:p14="http://schemas.microsoft.com/office/powerpoint/2010/main" val="27103685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dirty="0"/>
              <a:t>Release Management Summary</a:t>
            </a:r>
          </a:p>
        </p:txBody>
      </p:sp>
      <p:pic>
        <p:nvPicPr>
          <p:cNvPr id="4" name="Picture 3"/>
          <p:cNvPicPr>
            <a:picLocks noChangeAspect="1"/>
          </p:cNvPicPr>
          <p:nvPr/>
        </p:nvPicPr>
        <p:blipFill>
          <a:blip r:embed="rId3"/>
          <a:stretch>
            <a:fillRect/>
          </a:stretch>
        </p:blipFill>
        <p:spPr>
          <a:xfrm>
            <a:off x="2208072" y="1394811"/>
            <a:ext cx="8105984" cy="5187830"/>
          </a:xfrm>
          <a:prstGeom prst="rect">
            <a:avLst/>
          </a:prstGeom>
        </p:spPr>
      </p:pic>
    </p:spTree>
    <p:extLst>
      <p:ext uri="{BB962C8B-B14F-4D97-AF65-F5344CB8AC3E}">
        <p14:creationId xmlns:p14="http://schemas.microsoft.com/office/powerpoint/2010/main" val="15959085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dirty="0"/>
              <a:t>Release Management Testing Effort</a:t>
            </a:r>
          </a:p>
        </p:txBody>
      </p:sp>
      <p:pic>
        <p:nvPicPr>
          <p:cNvPr id="3" name="Picture 2"/>
          <p:cNvPicPr>
            <a:picLocks noChangeAspect="1"/>
          </p:cNvPicPr>
          <p:nvPr/>
        </p:nvPicPr>
        <p:blipFill>
          <a:blip r:embed="rId3"/>
          <a:stretch>
            <a:fillRect/>
          </a:stretch>
        </p:blipFill>
        <p:spPr>
          <a:xfrm>
            <a:off x="2021030" y="1399718"/>
            <a:ext cx="8293145" cy="5307613"/>
          </a:xfrm>
          <a:prstGeom prst="rect">
            <a:avLst/>
          </a:prstGeom>
        </p:spPr>
      </p:pic>
    </p:spTree>
    <p:extLst>
      <p:ext uri="{BB962C8B-B14F-4D97-AF65-F5344CB8AC3E}">
        <p14:creationId xmlns:p14="http://schemas.microsoft.com/office/powerpoint/2010/main" val="32408186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191"/>
          <a:stretch/>
        </p:blipFill>
        <p:spPr>
          <a:xfrm>
            <a:off x="866428" y="1166648"/>
            <a:ext cx="10702118" cy="5192589"/>
          </a:xfrm>
          <a:prstGeom prst="rect">
            <a:avLst/>
          </a:prstGeom>
        </p:spPr>
      </p:pic>
      <p:sp>
        <p:nvSpPr>
          <p:cNvPr id="2" name="Title 1"/>
          <p:cNvSpPr>
            <a:spLocks noGrp="1"/>
          </p:cNvSpPr>
          <p:nvPr>
            <p:ph type="title"/>
          </p:nvPr>
        </p:nvSpPr>
        <p:spPr/>
        <p:txBody>
          <a:bodyPr/>
          <a:lstStyle/>
          <a:p>
            <a:r>
              <a:rPr lang="en-US" sz="4800" dirty="0"/>
              <a:t>Microsoft ALM/DevOps Hub</a:t>
            </a:r>
          </a:p>
        </p:txBody>
      </p:sp>
    </p:spTree>
    <p:extLst>
      <p:ext uri="{BB962C8B-B14F-4D97-AF65-F5344CB8AC3E}">
        <p14:creationId xmlns:p14="http://schemas.microsoft.com/office/powerpoint/2010/main" val="24431846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am I?</a:t>
            </a:r>
          </a:p>
        </p:txBody>
      </p:sp>
      <p:sp>
        <p:nvSpPr>
          <p:cNvPr id="6" name="Text Placeholder 5"/>
          <p:cNvSpPr>
            <a:spLocks noGrp="1"/>
          </p:cNvSpPr>
          <p:nvPr>
            <p:ph idx="4294967295"/>
          </p:nvPr>
        </p:nvSpPr>
        <p:spPr>
          <a:xfrm>
            <a:off x="883" y="1409327"/>
            <a:ext cx="11914085" cy="2050759"/>
          </a:xfrm>
        </p:spPr>
        <p:txBody>
          <a:bodyPr>
            <a:noAutofit/>
          </a:bodyPr>
          <a:lstStyle/>
          <a:p>
            <a:r>
              <a:rPr lang="en-US" sz="3200" dirty="0"/>
              <a:t>Abel Wang | @</a:t>
            </a:r>
            <a:r>
              <a:rPr lang="en-US" sz="3200" dirty="0" err="1"/>
              <a:t>AbelSquidHead</a:t>
            </a:r>
            <a:endParaRPr lang="en-US" sz="3200" dirty="0"/>
          </a:p>
          <a:p>
            <a:pPr lvl="1"/>
            <a:r>
              <a:rPr lang="en-US" sz="2000" dirty="0"/>
              <a:t>Sr Technical Product Marketing Manager for .NET, Mobile and DevOps</a:t>
            </a:r>
          </a:p>
          <a:p>
            <a:pPr lvl="1"/>
            <a:r>
              <a:rPr lang="en-US" sz="2000" dirty="0"/>
              <a:t>Blog at abelsquidhead.com</a:t>
            </a:r>
          </a:p>
          <a:p>
            <a:pPr lvl="1"/>
            <a:r>
              <a:rPr lang="en-US" sz="2000" dirty="0">
                <a:solidFill>
                  <a:schemeClr val="tx1"/>
                </a:solidFill>
              </a:rPr>
              <a:t>abel.wang@microsoft.com</a:t>
            </a:r>
          </a:p>
          <a:p>
            <a:r>
              <a:rPr lang="en-US" sz="3200" dirty="0"/>
              <a:t>Work</a:t>
            </a:r>
          </a:p>
          <a:p>
            <a:pPr lvl="1"/>
            <a:r>
              <a:rPr lang="en-US" sz="2000" dirty="0"/>
              <a:t>Writing code for over 20 years</a:t>
            </a:r>
          </a:p>
          <a:p>
            <a:pPr lvl="1"/>
            <a:r>
              <a:rPr lang="en-US" sz="2000" dirty="0"/>
              <a:t>Process Consultant/Certified Scrum</a:t>
            </a:r>
            <a:br>
              <a:rPr lang="en-US" sz="2000" dirty="0"/>
            </a:br>
            <a:r>
              <a:rPr lang="en-US" sz="2000" dirty="0"/>
              <a:t>Master</a:t>
            </a:r>
          </a:p>
          <a:p>
            <a:pPr lvl="1"/>
            <a:r>
              <a:rPr lang="en-US" sz="2000" dirty="0"/>
              <a:t>ALM Ranger</a:t>
            </a:r>
          </a:p>
          <a:p>
            <a:pPr lvl="1"/>
            <a:r>
              <a:rPr lang="en-US" sz="2000" dirty="0"/>
              <a:t>VSTS Team</a:t>
            </a:r>
          </a:p>
          <a:p>
            <a:pPr lvl="1"/>
            <a:r>
              <a:rPr lang="en-US" sz="2000" dirty="0"/>
              <a:t>DevOps, General App Dev,</a:t>
            </a:r>
            <a:br>
              <a:rPr lang="en-US" sz="2000" dirty="0"/>
            </a:br>
            <a:r>
              <a:rPr lang="en-US" sz="2000" dirty="0"/>
              <a:t>Mobile, Visual Studio, Azure</a:t>
            </a:r>
          </a:p>
          <a:p>
            <a:r>
              <a:rPr lang="en-US" sz="3200" dirty="0"/>
              <a:t>Fun Stuff</a:t>
            </a:r>
          </a:p>
          <a:p>
            <a:pPr lvl="1"/>
            <a:r>
              <a:rPr lang="en-US" sz="2000" dirty="0"/>
              <a:t>Rock star in his own mind</a:t>
            </a:r>
          </a:p>
          <a:p>
            <a:pPr lvl="1"/>
            <a:r>
              <a:rPr lang="en-US" sz="2000" dirty="0"/>
              <a:t>Training for the Great Wall Marathon</a:t>
            </a:r>
          </a:p>
          <a:p>
            <a:pPr marL="342835" lvl="1" indent="0">
              <a:buNone/>
            </a:pP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988" y="356991"/>
            <a:ext cx="2592089" cy="34561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2290" y="2523874"/>
            <a:ext cx="4478194" cy="299509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8014" y="4270167"/>
            <a:ext cx="1786954" cy="2202526"/>
          </a:xfrm>
          <a:prstGeom prst="rect">
            <a:avLst/>
          </a:prstGeom>
        </p:spPr>
      </p:pic>
    </p:spTree>
    <p:extLst>
      <p:ext uri="{BB962C8B-B14F-4D97-AF65-F5344CB8AC3E}">
        <p14:creationId xmlns:p14="http://schemas.microsoft.com/office/powerpoint/2010/main" val="163271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a:ln w="0"/>
                  <a:gradFill>
                    <a:gsLst>
                      <a:gs pos="1250">
                        <a:schemeClr val="bg1"/>
                      </a:gs>
                      <a:gs pos="100000">
                        <a:schemeClr val="bg1"/>
                      </a:gs>
                    </a:gsLst>
                    <a:lin ang="0" scaled="0"/>
                  </a:gradFill>
                  <a:latin typeface="Segoe UI Light"/>
                </a:rPr>
                <a:t>Products</a:t>
              </a:r>
              <a:endParaRPr lang="en-US" sz="3999" dirty="0">
                <a:ln w="0"/>
                <a:gradFill>
                  <a:gsLst>
                    <a:gs pos="1250">
                      <a:schemeClr val="bg1"/>
                    </a:gs>
                    <a:gs pos="100000">
                      <a:schemeClr val="bg1"/>
                    </a:gs>
                  </a:gsLst>
                  <a:lin ang="0" scaled="0"/>
                </a:gradFill>
                <a:latin typeface="Segoe UI Light"/>
              </a:endParaRP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lumMod val="50000"/>
                      </a:schemeClr>
                    </a:gs>
                    <a:gs pos="30000">
                      <a:schemeClr val="tx1">
                        <a:lumMod val="50000"/>
                      </a:scheme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3339361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458" y="2710253"/>
            <a:ext cx="1716809" cy="1552076"/>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54" y="2730809"/>
            <a:ext cx="1771451" cy="1608823"/>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243" y="3677255"/>
            <a:ext cx="248594" cy="204558"/>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5064" y="1406620"/>
            <a:ext cx="4448181" cy="4448353"/>
          </a:xfrm>
          <a:prstGeom prst="rect">
            <a:avLst/>
          </a:prstGeom>
        </p:spPr>
      </p:pic>
      <p:sp>
        <p:nvSpPr>
          <p:cNvPr id="27" name="TextBox 26"/>
          <p:cNvSpPr txBox="1"/>
          <p:nvPr/>
        </p:nvSpPr>
        <p:spPr>
          <a:xfrm>
            <a:off x="2141638" y="1604329"/>
            <a:ext cx="824939" cy="470725"/>
          </a:xfrm>
          <a:prstGeom prst="rect">
            <a:avLst/>
          </a:prstGeom>
          <a:noFill/>
        </p:spPr>
        <p:txBody>
          <a:bodyPr wrap="square" rtlCol="0">
            <a:spAutoFit/>
          </a:bodyPr>
          <a:lstStyle/>
          <a:p>
            <a:pPr defTabSz="932372">
              <a:defRPr/>
            </a:pPr>
            <a:r>
              <a:rPr lang="en-US" sz="2399" kern="0" dirty="0">
                <a:solidFill>
                  <a:srgbClr val="404040">
                    <a:lumMod val="60000"/>
                    <a:lumOff val="40000"/>
                  </a:srgbClr>
                </a:solidFill>
                <a:latin typeface="Segoe UI Light"/>
                <a:cs typeface="Arial" pitchFamily="34" charset="0"/>
              </a:rPr>
              <a:t>Plan</a:t>
            </a:r>
          </a:p>
        </p:txBody>
      </p:sp>
      <p:sp>
        <p:nvSpPr>
          <p:cNvPr id="28" name="TextBox 27"/>
          <p:cNvSpPr txBox="1"/>
          <p:nvPr/>
        </p:nvSpPr>
        <p:spPr>
          <a:xfrm>
            <a:off x="1619339" y="1342823"/>
            <a:ext cx="610150" cy="1004165"/>
          </a:xfrm>
          <a:prstGeom prst="rect">
            <a:avLst/>
          </a:prstGeom>
          <a:noFill/>
        </p:spPr>
        <p:txBody>
          <a:bodyPr wrap="none" rtlCol="0">
            <a:spAutoFit/>
          </a:bodyPr>
          <a:lstStyle/>
          <a:p>
            <a:pPr defTabSz="932372"/>
            <a:r>
              <a:rPr lang="en-US" sz="5798" dirty="0">
                <a:solidFill>
                  <a:srgbClr val="505050"/>
                </a:solidFill>
                <a:latin typeface="Arial" pitchFamily="34" charset="0"/>
                <a:cs typeface="Arial" pitchFamily="34" charset="0"/>
              </a:rPr>
              <a:t>1</a:t>
            </a:r>
          </a:p>
        </p:txBody>
      </p:sp>
      <p:sp>
        <p:nvSpPr>
          <p:cNvPr id="30" name="TextBox 29"/>
          <p:cNvSpPr txBox="1"/>
          <p:nvPr/>
        </p:nvSpPr>
        <p:spPr>
          <a:xfrm>
            <a:off x="8925190" y="1510655"/>
            <a:ext cx="2372138" cy="470725"/>
          </a:xfrm>
          <a:prstGeom prst="rect">
            <a:avLst/>
          </a:prstGeom>
          <a:noFill/>
        </p:spPr>
        <p:txBody>
          <a:bodyPr wrap="square" rtlCol="0">
            <a:spAutoFit/>
          </a:bodyPr>
          <a:lstStyle/>
          <a:p>
            <a:pPr defTabSz="932372">
              <a:defRPr/>
            </a:pPr>
            <a:r>
              <a:rPr lang="en-US" sz="2399" kern="0" dirty="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9068824" y="5517443"/>
            <a:ext cx="1210012" cy="470725"/>
          </a:xfrm>
          <a:prstGeom prst="rect">
            <a:avLst/>
          </a:prstGeom>
          <a:noFill/>
        </p:spPr>
        <p:txBody>
          <a:bodyPr wrap="square" rtlCol="0">
            <a:spAutoFit/>
          </a:bodyPr>
          <a:lstStyle/>
          <a:p>
            <a:pPr defTabSz="932372">
              <a:defRPr/>
            </a:pPr>
            <a:r>
              <a:rPr lang="en-US" sz="2399" kern="0" dirty="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93873" y="5578973"/>
            <a:ext cx="2139617" cy="461537"/>
          </a:xfrm>
          <a:prstGeom prst="rect">
            <a:avLst/>
          </a:prstGeom>
          <a:noFill/>
        </p:spPr>
        <p:txBody>
          <a:bodyPr wrap="square" rtlCol="0">
            <a:spAutoFit/>
          </a:bodyPr>
          <a:lstStyle/>
          <a:p>
            <a:pPr defTabSz="932372">
              <a:defRPr/>
            </a:pPr>
            <a:r>
              <a:rPr lang="en-US" sz="2399" kern="0" dirty="0">
                <a:solidFill>
                  <a:srgbClr val="FFFFFF">
                    <a:lumMod val="50000"/>
                  </a:srgbClr>
                </a:solidFill>
                <a:latin typeface="Segoe UI Light"/>
                <a:cs typeface="Arial" pitchFamily="34" charset="0"/>
              </a:rPr>
              <a:t>Develop + Test</a:t>
            </a:r>
          </a:p>
        </p:txBody>
      </p:sp>
      <p:sp>
        <p:nvSpPr>
          <p:cNvPr id="38" name="TextBox 37"/>
          <p:cNvSpPr txBox="1"/>
          <p:nvPr/>
        </p:nvSpPr>
        <p:spPr>
          <a:xfrm>
            <a:off x="1799559" y="5317469"/>
            <a:ext cx="610150" cy="1004165"/>
          </a:xfrm>
          <a:prstGeom prst="rect">
            <a:avLst/>
          </a:prstGeom>
          <a:noFill/>
        </p:spPr>
        <p:txBody>
          <a:bodyPr wrap="none" rtlCol="0">
            <a:spAutoFit/>
          </a:bodyPr>
          <a:lstStyle/>
          <a:p>
            <a:pPr defTabSz="932372"/>
            <a:r>
              <a:rPr lang="en-US" sz="5798" dirty="0">
                <a:solidFill>
                  <a:srgbClr val="505050"/>
                </a:solidFill>
                <a:latin typeface="Arial" pitchFamily="34" charset="0"/>
                <a:cs typeface="Arial" pitchFamily="34" charset="0"/>
              </a:rPr>
              <a:t>2</a:t>
            </a:r>
          </a:p>
        </p:txBody>
      </p:sp>
      <p:sp>
        <p:nvSpPr>
          <p:cNvPr id="39" name="TextBox 38"/>
          <p:cNvSpPr txBox="1"/>
          <p:nvPr/>
        </p:nvSpPr>
        <p:spPr>
          <a:xfrm>
            <a:off x="825506" y="3418956"/>
            <a:ext cx="2090217" cy="395388"/>
          </a:xfrm>
          <a:prstGeom prst="rect">
            <a:avLst/>
          </a:prstGeom>
          <a:noFill/>
        </p:spPr>
        <p:txBody>
          <a:bodyPr wrap="square" lIns="0" tIns="0" rIns="0" bIns="0" rtlCol="0">
            <a:spAutoFit/>
          </a:bodyPr>
          <a:lstStyle/>
          <a:p>
            <a:pPr algn="r" defTabSz="1267398">
              <a:lnSpc>
                <a:spcPct val="90000"/>
              </a:lnSpc>
              <a:defRPr/>
            </a:pPr>
            <a:r>
              <a:rPr lang="en-US" sz="2799" dirty="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222477" y="3418956"/>
            <a:ext cx="1726404" cy="395388"/>
          </a:xfrm>
          <a:prstGeom prst="rect">
            <a:avLst/>
          </a:prstGeom>
          <a:noFill/>
        </p:spPr>
        <p:txBody>
          <a:bodyPr wrap="square" lIns="0" tIns="0" rIns="0" bIns="0" rtlCol="0">
            <a:spAutoFit/>
          </a:bodyPr>
          <a:lstStyle/>
          <a:p>
            <a:pPr defTabSz="1267398">
              <a:lnSpc>
                <a:spcPct val="90000"/>
              </a:lnSpc>
              <a:defRPr/>
            </a:pPr>
            <a:r>
              <a:rPr lang="en-US" sz="2799" dirty="0">
                <a:solidFill>
                  <a:srgbClr val="818181"/>
                </a:solidFill>
                <a:latin typeface="Segoe UI Semilight" panose="020B0402040204020203" pitchFamily="34" charset="0"/>
                <a:cs typeface="Segoe UI Semilight" panose="020B0402040204020203" pitchFamily="34" charset="0"/>
              </a:rPr>
              <a:t>Production</a:t>
            </a:r>
          </a:p>
        </p:txBody>
      </p:sp>
      <p:sp>
        <p:nvSpPr>
          <p:cNvPr id="216" name="Title 18"/>
          <p:cNvSpPr txBox="1">
            <a:spLocks/>
          </p:cNvSpPr>
          <p:nvPr/>
        </p:nvSpPr>
        <p:spPr>
          <a:xfrm>
            <a:off x="276711" y="298185"/>
            <a:ext cx="11884782" cy="917206"/>
          </a:xfrm>
          <a:prstGeom prst="rect">
            <a:avLst/>
          </a:prstGeom>
          <a:ln>
            <a:noFill/>
          </a:ln>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96" dirty="0">
                <a:gradFill>
                  <a:gsLst>
                    <a:gs pos="1250">
                      <a:srgbClr val="404040"/>
                    </a:gs>
                    <a:gs pos="100000">
                      <a:srgbClr val="404040"/>
                    </a:gs>
                  </a:gsLst>
                  <a:lin ang="5400000" scaled="0"/>
                </a:gradFill>
              </a:rPr>
              <a:t>Process</a:t>
            </a:r>
          </a:p>
        </p:txBody>
      </p:sp>
      <p:sp>
        <p:nvSpPr>
          <p:cNvPr id="31" name="TextBox 30"/>
          <p:cNvSpPr txBox="1"/>
          <p:nvPr/>
        </p:nvSpPr>
        <p:spPr>
          <a:xfrm>
            <a:off x="8313212" y="1249151"/>
            <a:ext cx="610150" cy="1004165"/>
          </a:xfrm>
          <a:prstGeom prst="rect">
            <a:avLst/>
          </a:prstGeom>
          <a:noFill/>
        </p:spPr>
        <p:txBody>
          <a:bodyPr wrap="none" rtlCol="0">
            <a:spAutoFit/>
          </a:bodyPr>
          <a:lstStyle/>
          <a:p>
            <a:pPr defTabSz="932372"/>
            <a:r>
              <a:rPr lang="en-US" sz="5798" dirty="0">
                <a:solidFill>
                  <a:srgbClr val="505050"/>
                </a:solidFill>
                <a:latin typeface="Arial" pitchFamily="34" charset="0"/>
                <a:cs typeface="Arial" pitchFamily="34" charset="0"/>
              </a:rPr>
              <a:t>4</a:t>
            </a:r>
          </a:p>
        </p:txBody>
      </p:sp>
      <p:sp>
        <p:nvSpPr>
          <p:cNvPr id="36" name="TextBox 35"/>
          <p:cNvSpPr txBox="1"/>
          <p:nvPr/>
        </p:nvSpPr>
        <p:spPr>
          <a:xfrm>
            <a:off x="8496020" y="5249911"/>
            <a:ext cx="610150" cy="1004165"/>
          </a:xfrm>
          <a:prstGeom prst="rect">
            <a:avLst/>
          </a:prstGeom>
          <a:noFill/>
        </p:spPr>
        <p:txBody>
          <a:bodyPr wrap="none" rtlCol="0">
            <a:spAutoFit/>
          </a:bodyPr>
          <a:lstStyle/>
          <a:p>
            <a:pPr defTabSz="932372"/>
            <a:r>
              <a:rPr lang="en-US" sz="5798" dirty="0">
                <a:solidFill>
                  <a:srgbClr val="505050"/>
                </a:solidFill>
                <a:latin typeface="Arial" pitchFamily="34" charset="0"/>
                <a:cs typeface="Arial" pitchFamily="34" charset="0"/>
              </a:rPr>
              <a:t>3</a:t>
            </a:r>
          </a:p>
        </p:txBody>
      </p:sp>
      <p:sp>
        <p:nvSpPr>
          <p:cNvPr id="44" name="Freeform 8"/>
          <p:cNvSpPr>
            <a:spLocks/>
          </p:cNvSpPr>
          <p:nvPr/>
        </p:nvSpPr>
        <p:spPr bwMode="auto">
          <a:xfrm>
            <a:off x="3764977" y="1326301"/>
            <a:ext cx="2304123" cy="2304123"/>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46" name="Freeform 10"/>
          <p:cNvSpPr>
            <a:spLocks/>
          </p:cNvSpPr>
          <p:nvPr/>
        </p:nvSpPr>
        <p:spPr bwMode="auto">
          <a:xfrm>
            <a:off x="3764977" y="3630424"/>
            <a:ext cx="2304123" cy="2305710"/>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48" name="Freeform 13"/>
          <p:cNvSpPr>
            <a:spLocks/>
          </p:cNvSpPr>
          <p:nvPr/>
        </p:nvSpPr>
        <p:spPr bwMode="auto">
          <a:xfrm>
            <a:off x="6069099" y="1326301"/>
            <a:ext cx="2304123" cy="2304123"/>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43" name="Freeform 7"/>
          <p:cNvSpPr>
            <a:spLocks/>
          </p:cNvSpPr>
          <p:nvPr/>
        </p:nvSpPr>
        <p:spPr bwMode="auto">
          <a:xfrm>
            <a:off x="3764977" y="1326301"/>
            <a:ext cx="2304123" cy="2304123"/>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45" name="Freeform 9"/>
          <p:cNvSpPr>
            <a:spLocks/>
          </p:cNvSpPr>
          <p:nvPr/>
        </p:nvSpPr>
        <p:spPr bwMode="auto">
          <a:xfrm>
            <a:off x="3764977" y="3630424"/>
            <a:ext cx="2304123" cy="2305710"/>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47" name="Freeform 11"/>
          <p:cNvSpPr>
            <a:spLocks/>
          </p:cNvSpPr>
          <p:nvPr/>
        </p:nvSpPr>
        <p:spPr bwMode="auto">
          <a:xfrm>
            <a:off x="6069099" y="3630424"/>
            <a:ext cx="2304123" cy="2305710"/>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49" name="Freeform 14"/>
          <p:cNvSpPr>
            <a:spLocks/>
          </p:cNvSpPr>
          <p:nvPr/>
        </p:nvSpPr>
        <p:spPr bwMode="auto">
          <a:xfrm>
            <a:off x="6069099" y="1326301"/>
            <a:ext cx="2304123" cy="2304123"/>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Tree>
    <p:extLst>
      <p:ext uri="{BB962C8B-B14F-4D97-AF65-F5344CB8AC3E}">
        <p14:creationId xmlns:p14="http://schemas.microsoft.com/office/powerpoint/2010/main" val="243190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826560" y="1048795"/>
            <a:ext cx="2729402" cy="43384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826560" y="1475168"/>
            <a:ext cx="2729402" cy="433842"/>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4826560" y="1901541"/>
            <a:ext cx="2729402" cy="43384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826560" y="2327915"/>
            <a:ext cx="2729402" cy="433842"/>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4826560" y="2754289"/>
            <a:ext cx="2729402" cy="43384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4826560" y="3180662"/>
            <a:ext cx="2729402" cy="433842"/>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4826560" y="3607036"/>
            <a:ext cx="2729402" cy="43384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4826560" y="4033409"/>
            <a:ext cx="2729402" cy="433842"/>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839255" y="4459782"/>
            <a:ext cx="2716707" cy="43384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4826560" y="4886156"/>
            <a:ext cx="2729402" cy="433842"/>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4826560" y="5312526"/>
            <a:ext cx="2729402" cy="43384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088" tIns="270470" rIns="338088" bIns="270470" numCol="1" spcCol="0" rtlCol="0" fromWordArt="0" anchor="t" anchorCtr="0" forceAA="0" compatLnSpc="1">
            <a:prstTxWarp prst="textNoShape">
              <a:avLst/>
            </a:prstTxWarp>
            <a:noAutofit/>
          </a:bodyPr>
          <a:lstStyle/>
          <a:p>
            <a:pPr algn="ctr" defTabSz="1723891" fontAlgn="base">
              <a:lnSpc>
                <a:spcPct val="90000"/>
              </a:lnSpc>
              <a:spcBef>
                <a:spcPct val="0"/>
              </a:spcBef>
              <a:spcAft>
                <a:spcPct val="0"/>
              </a:spcAft>
              <a:defRPr/>
            </a:pPr>
            <a:endParaRPr lang="en-US" sz="4487"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5180795" y="1127273"/>
            <a:ext cx="2078070" cy="282383"/>
          </a:xfrm>
          <a:prstGeom prst="rect">
            <a:avLst/>
          </a:prstGeom>
          <a:noFill/>
        </p:spPr>
        <p:txBody>
          <a:bodyPr wrap="square" lIns="0" tIns="0" rIns="0" bIns="0" rtlCol="0">
            <a:spAutoFit/>
          </a:bodyPr>
          <a:lstStyle/>
          <a:p>
            <a:pPr algn="ctr" defTabSz="1267398">
              <a:lnSpc>
                <a:spcPct val="90000"/>
              </a:lnSpc>
              <a:defRPr/>
            </a:pPr>
            <a:r>
              <a:rPr lang="en-US" sz="1999" dirty="0">
                <a:gradFill>
                  <a:gsLst>
                    <a:gs pos="0">
                      <a:srgbClr val="404040">
                        <a:lumMod val="50000"/>
                      </a:srgbClr>
                    </a:gs>
                    <a:gs pos="100000">
                      <a:srgbClr val="404040">
                        <a:lumMod val="50000"/>
                      </a:srgbClr>
                    </a:gs>
                  </a:gsLst>
                  <a:lin ang="5400000" scaled="1"/>
                </a:gradFill>
                <a:cs typeface="Segoe UI" panose="020B0502040204020203" pitchFamily="34" charset="0"/>
              </a:rPr>
              <a:t>Source control</a:t>
            </a:r>
          </a:p>
        </p:txBody>
      </p:sp>
      <p:sp>
        <p:nvSpPr>
          <p:cNvPr id="34" name="TextBox 33"/>
          <p:cNvSpPr txBox="1"/>
          <p:nvPr/>
        </p:nvSpPr>
        <p:spPr>
          <a:xfrm>
            <a:off x="5180795" y="1553646"/>
            <a:ext cx="2078070" cy="282383"/>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899457" y="1980020"/>
            <a:ext cx="2640749" cy="282383"/>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927000" y="2406393"/>
            <a:ext cx="2712322" cy="282383"/>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Build automation</a:t>
            </a:r>
          </a:p>
        </p:txBody>
      </p:sp>
      <p:sp>
        <p:nvSpPr>
          <p:cNvPr id="41" name="TextBox 40"/>
          <p:cNvSpPr txBox="1"/>
          <p:nvPr/>
        </p:nvSpPr>
        <p:spPr>
          <a:xfrm>
            <a:off x="4784190" y="2832766"/>
            <a:ext cx="2795114" cy="268257"/>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8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Continuous deployment</a:t>
            </a:r>
          </a:p>
        </p:txBody>
      </p:sp>
      <p:sp>
        <p:nvSpPr>
          <p:cNvPr id="42" name="TextBox 41"/>
          <p:cNvSpPr txBox="1"/>
          <p:nvPr/>
        </p:nvSpPr>
        <p:spPr>
          <a:xfrm>
            <a:off x="4899457" y="3259140"/>
            <a:ext cx="2640749" cy="282383"/>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180795" y="3685513"/>
            <a:ext cx="2078070" cy="282383"/>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180795" y="5391004"/>
            <a:ext cx="2078070" cy="282383"/>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a:xfrm>
            <a:off x="167003" y="203463"/>
            <a:ext cx="11884782" cy="917206"/>
          </a:xfrm>
        </p:spPr>
        <p:txBody>
          <a:bodyPr/>
          <a:lstStyle/>
          <a:p>
            <a:r>
              <a:rPr lang="en-US" dirty="0"/>
              <a:t>Products/Services</a:t>
            </a:r>
          </a:p>
        </p:txBody>
      </p:sp>
      <p:grpSp>
        <p:nvGrpSpPr>
          <p:cNvPr id="8" name="Group 7"/>
          <p:cNvGrpSpPr/>
          <p:nvPr/>
        </p:nvGrpSpPr>
        <p:grpSpPr>
          <a:xfrm>
            <a:off x="3470649" y="661541"/>
            <a:ext cx="5444233" cy="5446109"/>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404040"/>
                </a:solidFill>
              </a:endParaRPr>
            </a:p>
          </p:txBody>
        </p:sp>
      </p:grpSp>
      <p:pic>
        <p:nvPicPr>
          <p:cNvPr id="61" name="Picture 60" descr="MS_ProjectSvr13_c_Blk.png"/>
          <p:cNvPicPr>
            <a:picLocks noChangeAspect="1"/>
          </p:cNvPicPr>
          <p:nvPr/>
        </p:nvPicPr>
        <p:blipFill>
          <a:blip r:embed="rId3">
            <a:alphaModFix amt="82000"/>
            <a:extLst>
              <a:ext uri="{28A0092B-C50C-407E-A947-70E740481C1C}">
                <a14:useLocalDpi xmlns:a14="http://schemas.microsoft.com/office/drawing/2010/main" val="0"/>
              </a:ext>
            </a:extLst>
          </a:blip>
          <a:stretch>
            <a:fillRect/>
          </a:stretch>
        </p:blipFill>
        <p:spPr>
          <a:xfrm>
            <a:off x="2995530" y="6587548"/>
            <a:ext cx="1082045" cy="187900"/>
          </a:xfrm>
          <a:prstGeom prst="rect">
            <a:avLst/>
          </a:prstGeom>
        </p:spPr>
      </p:pic>
      <p:pic>
        <p:nvPicPr>
          <p:cNvPr id="63" name="Picture 62" descr="MS_SharePoint_c_Blk.png"/>
          <p:cNvPicPr>
            <a:picLocks noChangeAspect="1"/>
          </p:cNvPicPr>
          <p:nvPr/>
        </p:nvPicPr>
        <p:blipFill>
          <a:blip r:embed="rId4">
            <a:alphaModFix amt="82000"/>
            <a:extLst>
              <a:ext uri="{28A0092B-C50C-407E-A947-70E740481C1C}">
                <a14:useLocalDpi xmlns:a14="http://schemas.microsoft.com/office/drawing/2010/main" val="0"/>
              </a:ext>
            </a:extLst>
          </a:blip>
          <a:stretch>
            <a:fillRect/>
          </a:stretch>
        </p:blipFill>
        <p:spPr>
          <a:xfrm>
            <a:off x="7965958" y="6569652"/>
            <a:ext cx="935213" cy="161058"/>
          </a:xfrm>
          <a:prstGeom prst="rect">
            <a:avLst/>
          </a:prstGeom>
        </p:spPr>
      </p:pic>
      <p:pic>
        <p:nvPicPr>
          <p:cNvPr id="64" name="Picture 63" descr="MS-Azure_rgb_Blk_D.png"/>
          <p:cNvPicPr>
            <a:picLocks noChangeAspect="1"/>
          </p:cNvPicPr>
          <p:nvPr/>
        </p:nvPicPr>
        <p:blipFill>
          <a:blip r:embed="rId5">
            <a:alphaModFix amt="82000"/>
            <a:extLst>
              <a:ext uri="{28A0092B-C50C-407E-A947-70E740481C1C}">
                <a14:useLocalDpi xmlns:a14="http://schemas.microsoft.com/office/drawing/2010/main" val="0"/>
              </a:ext>
            </a:extLst>
          </a:blip>
          <a:stretch>
            <a:fillRect/>
          </a:stretch>
        </p:blipFill>
        <p:spPr>
          <a:xfrm>
            <a:off x="6524972" y="6576563"/>
            <a:ext cx="1279311" cy="154146"/>
          </a:xfrm>
          <a:prstGeom prst="rect">
            <a:avLst/>
          </a:prstGeom>
        </p:spPr>
      </p:pic>
      <p:pic>
        <p:nvPicPr>
          <p:cNvPr id="65" name="Picture 64" descr="MS-SC_rgb_Blk.png"/>
          <p:cNvPicPr>
            <a:picLocks noChangeAspect="1"/>
          </p:cNvPicPr>
          <p:nvPr/>
        </p:nvPicPr>
        <p:blipFill>
          <a:blip r:embed="rId6">
            <a:alphaModFix amt="82000"/>
            <a:extLst>
              <a:ext uri="{28A0092B-C50C-407E-A947-70E740481C1C}">
                <a14:useLocalDpi xmlns:a14="http://schemas.microsoft.com/office/drawing/2010/main" val="0"/>
              </a:ext>
            </a:extLst>
          </a:blip>
          <a:stretch>
            <a:fillRect/>
          </a:stretch>
        </p:blipFill>
        <p:spPr>
          <a:xfrm>
            <a:off x="4239249" y="6492271"/>
            <a:ext cx="2124047" cy="331983"/>
          </a:xfrm>
          <a:prstGeom prst="rect">
            <a:avLst/>
          </a:prstGeom>
        </p:spPr>
      </p:pic>
      <p:pic>
        <p:nvPicPr>
          <p:cNvPr id="66" name="Picture 65" descr="office_logo.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2091992" y="6542809"/>
            <a:ext cx="741862" cy="238530"/>
          </a:xfrm>
          <a:prstGeom prst="rect">
            <a:avLst/>
          </a:prstGeom>
        </p:spPr>
      </p:pic>
      <p:cxnSp>
        <p:nvCxnSpPr>
          <p:cNvPr id="67" name="Straight Connector 66"/>
          <p:cNvCxnSpPr/>
          <p:nvPr/>
        </p:nvCxnSpPr>
        <p:spPr>
          <a:xfrm>
            <a:off x="359436" y="6663561"/>
            <a:ext cx="1553854"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44375" y="6663561"/>
            <a:ext cx="1553854"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9115076" y="6438733"/>
            <a:ext cx="1523699" cy="431542"/>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2" name="Picture 1" descr="Stadium_v2-03.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9962" y="-91652"/>
            <a:ext cx="4739248" cy="7074194"/>
          </a:xfrm>
          <a:prstGeom prst="rect">
            <a:avLst/>
          </a:prstGeom>
        </p:spPr>
      </p:pic>
      <p:pic>
        <p:nvPicPr>
          <p:cNvPr id="3" name="Picture 2" descr="Stadium_v2-04.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3050" y="79681"/>
            <a:ext cx="4727925" cy="7057291"/>
          </a:xfrm>
          <a:prstGeom prst="rect">
            <a:avLst/>
          </a:prstGeom>
        </p:spPr>
      </p:pic>
      <p:sp>
        <p:nvSpPr>
          <p:cNvPr id="44" name="TextBox 43"/>
          <p:cNvSpPr txBox="1"/>
          <p:nvPr/>
        </p:nvSpPr>
        <p:spPr>
          <a:xfrm>
            <a:off x="4874067" y="4111886"/>
            <a:ext cx="2640749" cy="268257"/>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8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Feedback management</a:t>
            </a:r>
          </a:p>
        </p:txBody>
      </p:sp>
      <p:sp>
        <p:nvSpPr>
          <p:cNvPr id="45" name="TextBox 44"/>
          <p:cNvSpPr txBox="1"/>
          <p:nvPr/>
        </p:nvSpPr>
        <p:spPr>
          <a:xfrm>
            <a:off x="5030172" y="4538260"/>
            <a:ext cx="2379318" cy="282383"/>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Team collaboration</a:t>
            </a:r>
          </a:p>
        </p:txBody>
      </p:sp>
      <p:sp>
        <p:nvSpPr>
          <p:cNvPr id="46" name="TextBox 45"/>
          <p:cNvSpPr txBox="1"/>
          <p:nvPr/>
        </p:nvSpPr>
        <p:spPr>
          <a:xfrm>
            <a:off x="4952347" y="4964634"/>
            <a:ext cx="2534966" cy="282383"/>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99" dirty="0">
                <a:gradFill>
                  <a:gsLst>
                    <a:gs pos="0">
                      <a:srgbClr val="404040">
                        <a:lumMod val="50000"/>
                      </a:srgbClr>
                    </a:gs>
                    <a:gs pos="100000">
                      <a:srgbClr val="404040">
                        <a:lumMod val="50000"/>
                      </a:srgbClr>
                    </a:gs>
                  </a:gsLst>
                  <a:lin ang="5400000" scaled="1"/>
                </a:gradFill>
                <a:latin typeface="Segoe UI" panose="020B0502040204020203" pitchFamily="34" charset="0"/>
                <a:cs typeface="Segoe UI" panose="020B0502040204020203" pitchFamily="34" charset="0"/>
              </a:rPr>
              <a:t>Application telemetry</a:t>
            </a:r>
          </a:p>
        </p:txBody>
      </p:sp>
      <p:sp>
        <p:nvSpPr>
          <p:cNvPr id="5" name="TextBox 4"/>
          <p:cNvSpPr txBox="1"/>
          <p:nvPr/>
        </p:nvSpPr>
        <p:spPr>
          <a:xfrm>
            <a:off x="646175" y="1283935"/>
            <a:ext cx="2057743" cy="738664"/>
          </a:xfrm>
          <a:prstGeom prst="rect">
            <a:avLst/>
          </a:prstGeom>
          <a:noFill/>
        </p:spPr>
        <p:txBody>
          <a:bodyPr wrap="none" lIns="182880" tIns="146304" rIns="182880" bIns="146304" rtlCol="0">
            <a:spAutoFit/>
          </a:bodyPr>
          <a:lstStyle/>
          <a:p>
            <a:pPr>
              <a:lnSpc>
                <a:spcPct val="90000"/>
              </a:lnSpc>
            </a:pPr>
            <a:r>
              <a:rPr lang="en-US" sz="3200" dirty="0">
                <a:solidFill>
                  <a:schemeClr val="tx1">
                    <a:lumMod val="65000"/>
                    <a:lumOff val="35000"/>
                  </a:schemeClr>
                </a:solidFill>
              </a:rPr>
              <a:t>TFS/VSTS</a:t>
            </a:r>
          </a:p>
        </p:txBody>
      </p:sp>
      <p:sp>
        <p:nvSpPr>
          <p:cNvPr id="6" name="TextBox 5"/>
          <p:cNvSpPr txBox="1"/>
          <p:nvPr/>
        </p:nvSpPr>
        <p:spPr>
          <a:xfrm>
            <a:off x="715455" y="1901541"/>
            <a:ext cx="1797030" cy="738664"/>
          </a:xfrm>
          <a:prstGeom prst="rect">
            <a:avLst/>
          </a:prstGeom>
          <a:noFill/>
        </p:spPr>
        <p:txBody>
          <a:bodyPr wrap="none" lIns="182880" tIns="146304" rIns="182880" bIns="146304" rtlCol="0">
            <a:spAutoFit/>
          </a:bodyPr>
          <a:lstStyle/>
          <a:p>
            <a:pPr>
              <a:lnSpc>
                <a:spcPct val="90000"/>
              </a:lnSpc>
            </a:pPr>
            <a:r>
              <a:rPr lang="en-US" sz="3200" dirty="0">
                <a:solidFill>
                  <a:schemeClr val="tx1">
                    <a:lumMod val="65000"/>
                    <a:lumOff val="35000"/>
                  </a:schemeClr>
                </a:solidFill>
              </a:rPr>
              <a:t>+ Azure</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2615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37" fill="hold" nodeType="clickEffect">
                                  <p:stCondLst>
                                    <p:cond delay="0"/>
                                  </p:stCondLst>
                                  <p:childTnLst>
                                    <p:animEffect transition="out" filter="barn(out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94405E-6 -1.03292E-6 L -0.11036 -1.03292E-6 " pathEditMode="relative" ptsTypes="AA">
                                      <p:cBhvr>
                                        <p:cTn id="10" dur="2000" fill="hold"/>
                                        <p:tgtEl>
                                          <p:spTgt spid="2"/>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8.98876E-7 -3.35753E-6 L 0.11032 -3.35753E-6 " pathEditMode="relative" rAng="0" ptsTypes="AA">
                                      <p:cBhvr>
                                        <p:cTn id="12" dur="2000" fill="hold"/>
                                        <p:tgtEl>
                                          <p:spTgt spid="3"/>
                                        </p:tgtEl>
                                        <p:attrNameLst>
                                          <p:attrName>ppt_x</p:attrName>
                                          <p:attrName>ppt_y</p:attrName>
                                        </p:attrNameLst>
                                      </p:cBhvr>
                                      <p:rCtr x="5516" y="0"/>
                                    </p:animMotion>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200"/>
                                        <p:tgtEl>
                                          <p:spTgt spid="33"/>
                                        </p:tgtEl>
                                      </p:cBhvr>
                                    </p:animEffect>
                                  </p:childTnLst>
                                </p:cTn>
                              </p:par>
                            </p:childTnLst>
                          </p:cTn>
                        </p:par>
                        <p:par>
                          <p:cTn id="17" fill="hold">
                            <p:stCondLst>
                              <p:cond delay="27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200"/>
                                        <p:tgtEl>
                                          <p:spTgt spid="34"/>
                                        </p:tgtEl>
                                      </p:cBhvr>
                                    </p:animEffect>
                                  </p:childTnLst>
                                </p:cTn>
                              </p:par>
                            </p:childTnLst>
                          </p:cTn>
                        </p:par>
                        <p:par>
                          <p:cTn id="21" fill="hold">
                            <p:stCondLst>
                              <p:cond delay="29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200"/>
                                        <p:tgtEl>
                                          <p:spTgt spid="35"/>
                                        </p:tgtEl>
                                      </p:cBhvr>
                                    </p:animEffect>
                                  </p:childTnLst>
                                </p:cTn>
                              </p:par>
                            </p:childTnLst>
                          </p:cTn>
                        </p:par>
                        <p:par>
                          <p:cTn id="25" fill="hold">
                            <p:stCondLst>
                              <p:cond delay="31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200"/>
                                        <p:tgtEl>
                                          <p:spTgt spid="36"/>
                                        </p:tgtEl>
                                      </p:cBhvr>
                                    </p:animEffect>
                                  </p:childTnLst>
                                </p:cTn>
                              </p:par>
                            </p:childTnLst>
                          </p:cTn>
                        </p:par>
                        <p:par>
                          <p:cTn id="29" fill="hold">
                            <p:stCondLst>
                              <p:cond delay="33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200"/>
                                        <p:tgtEl>
                                          <p:spTgt spid="41"/>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200"/>
                                        <p:tgtEl>
                                          <p:spTgt spid="42"/>
                                        </p:tgtEl>
                                      </p:cBhvr>
                                    </p:animEffect>
                                  </p:childTnLst>
                                </p:cTn>
                              </p:par>
                            </p:childTnLst>
                          </p:cTn>
                        </p:par>
                        <p:par>
                          <p:cTn id="37" fill="hold">
                            <p:stCondLst>
                              <p:cond delay="3700"/>
                            </p:stCondLst>
                            <p:childTnLst>
                              <p:par>
                                <p:cTn id="38" presetID="10"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200"/>
                                        <p:tgtEl>
                                          <p:spTgt spid="43"/>
                                        </p:tgtEl>
                                      </p:cBhvr>
                                    </p:animEffect>
                                  </p:childTnLst>
                                </p:cTn>
                              </p:par>
                            </p:childTnLst>
                          </p:cTn>
                        </p:par>
                        <p:par>
                          <p:cTn id="41" fill="hold">
                            <p:stCondLst>
                              <p:cond delay="3900"/>
                            </p:stCondLst>
                            <p:childTnLst>
                              <p:par>
                                <p:cTn id="42" presetID="10"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200"/>
                                        <p:tgtEl>
                                          <p:spTgt spid="44"/>
                                        </p:tgtEl>
                                      </p:cBhvr>
                                    </p:animEffect>
                                  </p:childTnLst>
                                </p:cTn>
                              </p:par>
                            </p:childTnLst>
                          </p:cTn>
                        </p:par>
                        <p:par>
                          <p:cTn id="45" fill="hold">
                            <p:stCondLst>
                              <p:cond delay="4100"/>
                            </p:stCondLst>
                            <p:childTnLst>
                              <p:par>
                                <p:cTn id="46" presetID="10"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200"/>
                                        <p:tgtEl>
                                          <p:spTgt spid="45"/>
                                        </p:tgtEl>
                                      </p:cBhvr>
                                    </p:animEffect>
                                  </p:childTnLst>
                                </p:cTn>
                              </p:par>
                            </p:childTnLst>
                          </p:cTn>
                        </p:par>
                        <p:par>
                          <p:cTn id="49" fill="hold">
                            <p:stCondLst>
                              <p:cond delay="43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00"/>
                                        <p:tgtEl>
                                          <p:spTgt spid="46"/>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200"/>
                                        <p:tgtEl>
                                          <p:spTgt spid="47"/>
                                        </p:tgtEl>
                                      </p:cBhvr>
                                    </p:animEffect>
                                  </p:childTnLst>
                                </p:cTn>
                              </p:par>
                            </p:childTnLst>
                          </p:cTn>
                        </p:par>
                        <p:par>
                          <p:cTn id="57" fill="hold">
                            <p:stCondLst>
                              <p:cond delay="4700"/>
                            </p:stCondLst>
                            <p:childTnLst>
                              <p:par>
                                <p:cTn id="58" presetID="22" presetClass="entr" presetSubtype="8" fill="hold" nodeType="afterEffect">
                                  <p:stCondLst>
                                    <p:cond delay="500"/>
                                  </p:stCondLst>
                                  <p:childTnLst>
                                    <p:set>
                                      <p:cBhvr>
                                        <p:cTn id="59" dur="1" fill="hold">
                                          <p:stCondLst>
                                            <p:cond delay="0"/>
                                          </p:stCondLst>
                                        </p:cTn>
                                        <p:tgtEl>
                                          <p:spTgt spid="67"/>
                                        </p:tgtEl>
                                        <p:attrNameLst>
                                          <p:attrName>style.visibility</p:attrName>
                                        </p:attrNameLst>
                                      </p:cBhvr>
                                      <p:to>
                                        <p:strVal val="visible"/>
                                      </p:to>
                                    </p:set>
                                    <p:animEffect transition="in" filter="wipe(left)">
                                      <p:cBhvr>
                                        <p:cTn id="60" dur="500"/>
                                        <p:tgtEl>
                                          <p:spTgt spid="67"/>
                                        </p:tgtEl>
                                      </p:cBhvr>
                                    </p:animEffect>
                                  </p:childTnLst>
                                </p:cTn>
                              </p:par>
                            </p:childTnLst>
                          </p:cTn>
                        </p:par>
                        <p:par>
                          <p:cTn id="61" fill="hold">
                            <p:stCondLst>
                              <p:cond delay="5700"/>
                            </p:stCondLst>
                            <p:childTnLst>
                              <p:par>
                                <p:cTn id="62" presetID="10" presetClass="entr" presetSubtype="0" fill="hold"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200"/>
                                        <p:tgtEl>
                                          <p:spTgt spid="66"/>
                                        </p:tgtEl>
                                      </p:cBhvr>
                                    </p:animEffect>
                                  </p:childTnLst>
                                </p:cTn>
                              </p:par>
                            </p:childTnLst>
                          </p:cTn>
                        </p:par>
                        <p:par>
                          <p:cTn id="65" fill="hold">
                            <p:stCondLst>
                              <p:cond delay="5900"/>
                            </p:stCondLst>
                            <p:childTnLst>
                              <p:par>
                                <p:cTn id="66" presetID="10" presetClass="entr" presetSubtype="0" fill="hold" nodeType="after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200"/>
                                        <p:tgtEl>
                                          <p:spTgt spid="61"/>
                                        </p:tgtEl>
                                      </p:cBhvr>
                                    </p:animEffect>
                                  </p:childTnLst>
                                </p:cTn>
                              </p:par>
                            </p:childTnLst>
                          </p:cTn>
                        </p:par>
                        <p:par>
                          <p:cTn id="69" fill="hold">
                            <p:stCondLst>
                              <p:cond delay="6100"/>
                            </p:stCondLst>
                            <p:childTnLst>
                              <p:par>
                                <p:cTn id="70" presetID="10" presetClass="entr" presetSubtype="0" fill="hold"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fade">
                                      <p:cBhvr>
                                        <p:cTn id="72" dur="200"/>
                                        <p:tgtEl>
                                          <p:spTgt spid="65"/>
                                        </p:tgtEl>
                                      </p:cBhvr>
                                    </p:animEffect>
                                  </p:childTnLst>
                                </p:cTn>
                              </p:par>
                            </p:childTnLst>
                          </p:cTn>
                        </p:par>
                        <p:par>
                          <p:cTn id="73" fill="hold">
                            <p:stCondLst>
                              <p:cond delay="6300"/>
                            </p:stCondLst>
                            <p:childTnLst>
                              <p:par>
                                <p:cTn id="74" presetID="10" presetClass="entr" presetSubtype="0" fill="hold"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200"/>
                                        <p:tgtEl>
                                          <p:spTgt spid="64"/>
                                        </p:tgtEl>
                                      </p:cBhvr>
                                    </p:animEffect>
                                  </p:childTnLst>
                                </p:cTn>
                              </p:par>
                            </p:childTnLst>
                          </p:cTn>
                        </p:par>
                        <p:par>
                          <p:cTn id="77" fill="hold">
                            <p:stCondLst>
                              <p:cond delay="6500"/>
                            </p:stCondLst>
                            <p:childTnLst>
                              <p:par>
                                <p:cTn id="78" presetID="10" presetClass="entr" presetSubtype="0" fill="hold" nodeType="after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200"/>
                                        <p:tgtEl>
                                          <p:spTgt spid="63"/>
                                        </p:tgtEl>
                                      </p:cBhvr>
                                    </p:animEffect>
                                  </p:childTnLst>
                                </p:cTn>
                              </p:par>
                            </p:childTnLst>
                          </p:cTn>
                        </p:par>
                        <p:par>
                          <p:cTn id="81" fill="hold">
                            <p:stCondLst>
                              <p:cond delay="6700"/>
                            </p:stCondLst>
                            <p:childTnLst>
                              <p:par>
                                <p:cTn id="82" presetID="10" presetClass="entr" presetSubtype="0"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200"/>
                                        <p:tgtEl>
                                          <p:spTgt spid="69"/>
                                        </p:tgtEl>
                                      </p:cBhvr>
                                    </p:animEffect>
                                  </p:childTnLst>
                                </p:cTn>
                              </p:par>
                            </p:childTnLst>
                          </p:cTn>
                        </p:par>
                        <p:par>
                          <p:cTn id="85" fill="hold">
                            <p:stCondLst>
                              <p:cond delay="6900"/>
                            </p:stCondLst>
                            <p:childTnLst>
                              <p:par>
                                <p:cTn id="86" presetID="22" presetClass="entr" presetSubtype="8" fill="hold" nodeType="after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41" grpId="0"/>
      <p:bldP spid="42" grpId="0"/>
      <p:bldP spid="43" grpId="0"/>
      <p:bldP spid="47" grpId="0"/>
      <p:bldP spid="44" grpId="0"/>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Visual Studio Team Services?</a:t>
            </a:r>
          </a:p>
        </p:txBody>
      </p:sp>
      <p:sp>
        <p:nvSpPr>
          <p:cNvPr id="3" name="Text Placeholder 2"/>
          <p:cNvSpPr>
            <a:spLocks noGrp="1"/>
          </p:cNvSpPr>
          <p:nvPr>
            <p:ph type="body" sz="quarter" idx="10"/>
          </p:nvPr>
        </p:nvSpPr>
        <p:spPr>
          <a:xfrm>
            <a:off x="274638" y="1212851"/>
            <a:ext cx="11887200" cy="5404502"/>
          </a:xfrm>
        </p:spPr>
        <p:txBody>
          <a:bodyPr/>
          <a:lstStyle/>
          <a:p>
            <a:r>
              <a:rPr lang="en-US" dirty="0"/>
              <a:t>It’s a source control system!</a:t>
            </a:r>
          </a:p>
          <a:p>
            <a:pPr marL="457200" indent="-457200">
              <a:buFont typeface="Arial" panose="020B0604020202020204" pitchFamily="34" charset="0"/>
              <a:buChar char="•"/>
            </a:pPr>
            <a:r>
              <a:rPr lang="en-US" sz="2400" dirty="0">
                <a:solidFill>
                  <a:schemeClr val="tx1"/>
                </a:solidFill>
                <a:latin typeface="Segoe UI" panose="020B0502040204020203" pitchFamily="34" charset="0"/>
                <a:ea typeface="Segoe UI Black" panose="020B0A02040204020203" pitchFamily="34" charset="0"/>
                <a:cs typeface="Segoe UI" panose="020B0502040204020203" pitchFamily="34" charset="0"/>
              </a:rPr>
              <a:t>Wrong.  It is FAR more than a source control system.</a:t>
            </a:r>
          </a:p>
          <a:p>
            <a:pPr marL="457200" indent="-457200">
              <a:buFont typeface="Arial" panose="020B0604020202020204" pitchFamily="34" charset="0"/>
              <a:buChar char="•"/>
            </a:pPr>
            <a:r>
              <a:rPr lang="en-US" sz="2400" dirty="0">
                <a:solidFill>
                  <a:schemeClr val="tx1"/>
                </a:solidFill>
                <a:latin typeface="Segoe UI" panose="020B0502040204020203" pitchFamily="34" charset="0"/>
                <a:ea typeface="Segoe UI Black" panose="020B0A02040204020203" pitchFamily="34" charset="0"/>
                <a:cs typeface="Segoe UI" panose="020B0502040204020203" pitchFamily="34" charset="0"/>
              </a:rPr>
              <a:t>Everything you need to create software.  From application inception to application sun setting.</a:t>
            </a:r>
          </a:p>
          <a:p>
            <a:pPr marL="457200" indent="-457200">
              <a:buFont typeface="Arial" panose="020B0604020202020204" pitchFamily="34" charset="0"/>
              <a:buChar char="•"/>
            </a:pPr>
            <a:r>
              <a:rPr lang="en-US" sz="2400" dirty="0">
                <a:solidFill>
                  <a:schemeClr val="tx1"/>
                </a:solidFill>
                <a:latin typeface="Segoe UI" panose="020B0502040204020203" pitchFamily="34" charset="0"/>
                <a:ea typeface="Segoe UI Black" panose="020B0A02040204020203" pitchFamily="34" charset="0"/>
                <a:cs typeface="Segoe UI" panose="020B0502040204020203" pitchFamily="34" charset="0"/>
              </a:rPr>
              <a:t>DevOps Collaboration Hub</a:t>
            </a:r>
          </a:p>
          <a:p>
            <a:r>
              <a:rPr lang="en-US" dirty="0"/>
              <a:t>Key Functional Areas</a:t>
            </a:r>
          </a:p>
          <a:p>
            <a:pPr marL="457200" lvl="1" indent="-457200">
              <a:buFont typeface="Arial" panose="020B0604020202020204" pitchFamily="34" charset="0"/>
              <a:buChar char="•"/>
            </a:pPr>
            <a:r>
              <a:rPr lang="en-US" sz="2400" dirty="0"/>
              <a:t>Agile Planning &amp; Management/Work Item Tracking</a:t>
            </a:r>
          </a:p>
          <a:p>
            <a:pPr marL="457200" lvl="1" indent="-457200">
              <a:buFont typeface="Arial" panose="020B0604020202020204" pitchFamily="34" charset="0"/>
              <a:buChar char="•"/>
            </a:pPr>
            <a:r>
              <a:rPr lang="en-US" sz="2400" dirty="0"/>
              <a:t>Version Control</a:t>
            </a:r>
          </a:p>
          <a:p>
            <a:pPr marL="457200" lvl="1" indent="-457200">
              <a:buFont typeface="Arial" panose="020B0604020202020204" pitchFamily="34" charset="0"/>
              <a:buChar char="•"/>
            </a:pPr>
            <a:r>
              <a:rPr lang="en-US" sz="2400" dirty="0"/>
              <a:t>Build Management &amp; Automation</a:t>
            </a:r>
          </a:p>
          <a:p>
            <a:pPr marL="457200" lvl="1" indent="-457200">
              <a:buFont typeface="Arial" panose="020B0604020202020204" pitchFamily="34" charset="0"/>
              <a:buChar char="•"/>
            </a:pPr>
            <a:r>
              <a:rPr lang="en-US" sz="2400" dirty="0"/>
              <a:t>Testing</a:t>
            </a:r>
          </a:p>
          <a:p>
            <a:pPr marL="457200" lvl="1" indent="-457200">
              <a:buFont typeface="Arial" panose="020B0604020202020204" pitchFamily="34" charset="0"/>
              <a:buChar char="•"/>
            </a:pPr>
            <a:r>
              <a:rPr lang="en-US" sz="2400" dirty="0"/>
              <a:t>Release Management</a:t>
            </a:r>
          </a:p>
          <a:p>
            <a:pPr marL="457200" lvl="1" indent="-457200">
              <a:buFont typeface="Arial" panose="020B0604020202020204" pitchFamily="34" charset="0"/>
              <a:buChar char="•"/>
            </a:pPr>
            <a:r>
              <a:rPr lang="en-US" sz="2400" dirty="0"/>
              <a:t>Application Monitoring</a:t>
            </a:r>
          </a:p>
        </p:txBody>
      </p:sp>
    </p:spTree>
    <p:extLst>
      <p:ext uri="{BB962C8B-B14F-4D97-AF65-F5344CB8AC3E}">
        <p14:creationId xmlns:p14="http://schemas.microsoft.com/office/powerpoint/2010/main" val="12105876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766976" y="1827409"/>
            <a:ext cx="5175386" cy="3568946"/>
            <a:chOff x="1892108" y="1784499"/>
            <a:chExt cx="5176120" cy="3569452"/>
          </a:xfrm>
        </p:grpSpPr>
        <p:grpSp>
          <p:nvGrpSpPr>
            <p:cNvPr id="78" name="Group 1"/>
            <p:cNvGrpSpPr/>
            <p:nvPr/>
          </p:nvGrpSpPr>
          <p:grpSpPr>
            <a:xfrm>
              <a:off x="1892108" y="1784499"/>
              <a:ext cx="5176120" cy="3508468"/>
              <a:chOff x="2845378" y="1547681"/>
              <a:chExt cx="6090106" cy="4127984"/>
            </a:xfrm>
          </p:grpSpPr>
          <p:grpSp>
            <p:nvGrpSpPr>
              <p:cNvPr id="79" name="Group 2"/>
              <p:cNvGrpSpPr>
                <a:grpSpLocks noChangeAspect="1"/>
              </p:cNvGrpSpPr>
              <p:nvPr/>
            </p:nvGrpSpPr>
            <p:grpSpPr bwMode="auto">
              <a:xfrm>
                <a:off x="3209426" y="1999233"/>
                <a:ext cx="5587197" cy="3676432"/>
                <a:chOff x="1050" y="734"/>
                <a:chExt cx="5584" cy="3352"/>
              </a:xfrm>
              <a:solidFill>
                <a:srgbClr val="0072C6"/>
              </a:solidFill>
              <a:effectLst>
                <a:outerShdw blurRad="63500" sx="102000" sy="102000" algn="ctr" rotWithShape="0">
                  <a:prstClr val="black">
                    <a:alpha val="40000"/>
                  </a:prstClr>
                </a:outerShdw>
              </a:effectLst>
            </p:grpSpPr>
            <p:sp>
              <p:nvSpPr>
                <p:cNvPr id="130" name="Freeform 239"/>
                <p:cNvSpPr>
                  <a:spLocks noEditPoints="1"/>
                </p:cNvSpPr>
                <p:nvPr/>
              </p:nvSpPr>
              <p:spPr bwMode="auto">
                <a:xfrm>
                  <a:off x="1050" y="734"/>
                  <a:ext cx="5580" cy="3352"/>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0">
                    <a:solidFill>
                      <a:srgbClr val="000000"/>
                    </a:solidFill>
                  </a:endParaRPr>
                </a:p>
              </p:txBody>
            </p:sp>
            <p:sp>
              <p:nvSpPr>
                <p:cNvPr id="131" name="Freeform 240"/>
                <p:cNvSpPr>
                  <a:spLocks noEditPoints="1"/>
                </p:cNvSpPr>
                <p:nvPr/>
              </p:nvSpPr>
              <p:spPr bwMode="auto">
                <a:xfrm>
                  <a:off x="1050" y="1614"/>
                  <a:ext cx="1854" cy="1633"/>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0">
                    <a:solidFill>
                      <a:srgbClr val="000000"/>
                    </a:solidFill>
                  </a:endParaRPr>
                </a:p>
              </p:txBody>
            </p:sp>
            <p:sp>
              <p:nvSpPr>
                <p:cNvPr id="132" name="Freeform 241"/>
                <p:cNvSpPr>
                  <a:spLocks noEditPoints="1"/>
                </p:cNvSpPr>
                <p:nvPr/>
              </p:nvSpPr>
              <p:spPr bwMode="auto">
                <a:xfrm>
                  <a:off x="4857" y="1622"/>
                  <a:ext cx="1777" cy="1604"/>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0">
                    <a:solidFill>
                      <a:srgbClr val="000000"/>
                    </a:solidFill>
                  </a:endParaRPr>
                </a:p>
              </p:txBody>
            </p:sp>
          </p:grpSp>
          <p:grpSp>
            <p:nvGrpSpPr>
              <p:cNvPr id="80" name="Group 3"/>
              <p:cNvGrpSpPr/>
              <p:nvPr/>
            </p:nvGrpSpPr>
            <p:grpSpPr>
              <a:xfrm rot="10800000">
                <a:off x="3066564" y="3899949"/>
                <a:ext cx="380886" cy="198444"/>
                <a:chOff x="1473341" y="3774232"/>
                <a:chExt cx="480262" cy="292168"/>
              </a:xfrm>
            </p:grpSpPr>
            <p:sp>
              <p:nvSpPr>
                <p:cNvPr id="128" name="Isosceles Triangle 237"/>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Isosceles Triangle 238"/>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4"/>
              <p:cNvGrpSpPr/>
              <p:nvPr/>
            </p:nvGrpSpPr>
            <p:grpSpPr>
              <a:xfrm>
                <a:off x="8563267" y="3615748"/>
                <a:ext cx="372217" cy="191883"/>
                <a:chOff x="1473341" y="3774232"/>
                <a:chExt cx="480262" cy="292168"/>
              </a:xfrm>
            </p:grpSpPr>
            <p:sp>
              <p:nvSpPr>
                <p:cNvPr id="126" name="Isosceles Triangle 235"/>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Isosceles Triangle 236"/>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
              <p:cNvGrpSpPr/>
              <p:nvPr/>
            </p:nvGrpSpPr>
            <p:grpSpPr>
              <a:xfrm rot="16200000">
                <a:off x="7728728" y="2915804"/>
                <a:ext cx="351453" cy="209987"/>
                <a:chOff x="1473341" y="3774232"/>
                <a:chExt cx="480262" cy="292168"/>
              </a:xfrm>
            </p:grpSpPr>
            <p:sp>
              <p:nvSpPr>
                <p:cNvPr id="124" name="Isosceles Triangle 233"/>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Isosceles Triangle 234"/>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10"/>
              <p:cNvGrpSpPr/>
              <p:nvPr/>
            </p:nvGrpSpPr>
            <p:grpSpPr>
              <a:xfrm rot="5400000">
                <a:off x="4159611" y="4592881"/>
                <a:ext cx="320114" cy="197965"/>
                <a:chOff x="1473341" y="3774232"/>
                <a:chExt cx="480262" cy="292168"/>
              </a:xfrm>
            </p:grpSpPr>
            <p:sp>
              <p:nvSpPr>
                <p:cNvPr id="122" name="Isosceles Triangle 231"/>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Isosceles Triangle 232"/>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TextBox 61"/>
              <p:cNvSpPr txBox="1"/>
              <p:nvPr/>
            </p:nvSpPr>
            <p:spPr>
              <a:xfrm>
                <a:off x="7319313" y="3649921"/>
                <a:ext cx="1212452" cy="31397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700" kern="0" dirty="0">
                    <a:gradFill>
                      <a:gsLst>
                        <a:gs pos="20354">
                          <a:srgbClr val="000000"/>
                        </a:gs>
                        <a:gs pos="54000">
                          <a:srgbClr val="000000"/>
                        </a:gs>
                      </a:gsLst>
                      <a:lin ang="5400000" scaled="0"/>
                    </a:gradFill>
                    <a:latin typeface="Segoe UI Light"/>
                  </a:rPr>
                  <a:t>Production</a:t>
                </a:r>
              </a:p>
            </p:txBody>
          </p:sp>
          <p:sp>
            <p:nvSpPr>
              <p:cNvPr id="91" name="TextBox 62"/>
              <p:cNvSpPr txBox="1"/>
              <p:nvPr/>
            </p:nvSpPr>
            <p:spPr>
              <a:xfrm>
                <a:off x="2845378" y="3641225"/>
                <a:ext cx="2571021" cy="31397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700" kern="0" dirty="0">
                    <a:gradFill>
                      <a:gsLst>
                        <a:gs pos="20354">
                          <a:srgbClr val="000000"/>
                        </a:gs>
                        <a:gs pos="54000">
                          <a:srgbClr val="000000"/>
                        </a:gs>
                      </a:gsLst>
                      <a:lin ang="5400000" scaled="0"/>
                    </a:gradFill>
                    <a:latin typeface="Segoe UI Light"/>
                  </a:rPr>
                  <a:t>Development </a:t>
                </a:r>
              </a:p>
            </p:txBody>
          </p:sp>
          <p:sp>
            <p:nvSpPr>
              <p:cNvPr id="120" name="Isosceles Triangle 229"/>
              <p:cNvSpPr/>
              <p:nvPr/>
            </p:nvSpPr>
            <p:spPr bwMode="auto">
              <a:xfrm rot="16200000">
                <a:off x="4926904" y="3731543"/>
                <a:ext cx="458265" cy="194171"/>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17"/>
              <p:cNvSpPr/>
              <p:nvPr/>
            </p:nvSpPr>
            <p:spPr bwMode="auto">
              <a:xfrm>
                <a:off x="4443602" y="1704040"/>
                <a:ext cx="1571816"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17"/>
              <p:cNvSpPr/>
              <p:nvPr/>
            </p:nvSpPr>
            <p:spPr bwMode="auto">
              <a:xfrm>
                <a:off x="4515071" y="1680941"/>
                <a:ext cx="1418203"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2"/>
              <p:cNvSpPr>
                <a:spLocks/>
              </p:cNvSpPr>
              <p:nvPr/>
            </p:nvSpPr>
            <p:spPr bwMode="auto">
              <a:xfrm>
                <a:off x="4575962" y="1780887"/>
                <a:ext cx="1357311" cy="185069"/>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76178" tIns="0" rIns="76178" bIns="0" numCol="1" anchor="ctr" anchorCtr="0" compatLnSpc="1">
                <a:prstTxWarp prst="textNoShape">
                  <a:avLst/>
                </a:prstTxWarp>
              </a:bodyPr>
              <a:lstStyle/>
              <a:p>
                <a:pPr algn="ctr" defTabSz="777000">
                  <a:lnSpc>
                    <a:spcPct val="90000"/>
                  </a:lnSpc>
                  <a:defRPr/>
                </a:pPr>
                <a:endParaRPr lang="en-US" sz="916" b="1" kern="0" dirty="0">
                  <a:solidFill>
                    <a:srgbClr val="FF0000"/>
                  </a:solidFill>
                </a:endParaRPr>
              </a:p>
            </p:txBody>
          </p:sp>
          <p:sp>
            <p:nvSpPr>
              <p:cNvPr id="102" name="Rectangle 13"/>
              <p:cNvSpPr>
                <a:spLocks noChangeArrowheads="1"/>
              </p:cNvSpPr>
              <p:nvPr/>
            </p:nvSpPr>
            <p:spPr bwMode="auto">
              <a:xfrm>
                <a:off x="4575962" y="2010401"/>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76178" tIns="0" rIns="76178" bIns="0" numCol="1" anchor="ctr" anchorCtr="0" compatLnSpc="1">
                <a:prstTxWarp prst="textNoShape">
                  <a:avLst/>
                </a:prstTxWarp>
              </a:bodyPr>
              <a:lstStyle/>
              <a:p>
                <a:pPr algn="ctr" defTabSz="777000">
                  <a:defRPr/>
                </a:pPr>
                <a:endParaRPr lang="en-US" sz="1333" kern="0" dirty="0">
                  <a:solidFill>
                    <a:srgbClr val="000000"/>
                  </a:solidFill>
                </a:endParaRPr>
              </a:p>
            </p:txBody>
          </p:sp>
          <p:sp>
            <p:nvSpPr>
              <p:cNvPr id="103" name="Rectangle 14"/>
              <p:cNvSpPr>
                <a:spLocks noChangeArrowheads="1"/>
              </p:cNvSpPr>
              <p:nvPr/>
            </p:nvSpPr>
            <p:spPr bwMode="auto">
              <a:xfrm>
                <a:off x="4575962" y="2224224"/>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76178" tIns="0" rIns="76178" bIns="0" numCol="1" anchor="ctr" anchorCtr="0" compatLnSpc="1">
                <a:prstTxWarp prst="textNoShape">
                  <a:avLst/>
                </a:prstTxWarp>
              </a:bodyPr>
              <a:lstStyle/>
              <a:p>
                <a:pPr algn="ctr" defTabSz="777000">
                  <a:defRPr/>
                </a:pPr>
                <a:endParaRPr lang="en-US" sz="1333" kern="0" dirty="0">
                  <a:solidFill>
                    <a:srgbClr val="000000"/>
                  </a:solidFill>
                </a:endParaRPr>
              </a:p>
            </p:txBody>
          </p:sp>
          <p:sp>
            <p:nvSpPr>
              <p:cNvPr id="104" name="Freeform 15"/>
              <p:cNvSpPr>
                <a:spLocks/>
              </p:cNvSpPr>
              <p:nvPr/>
            </p:nvSpPr>
            <p:spPr bwMode="auto">
              <a:xfrm>
                <a:off x="4575962" y="2438044"/>
                <a:ext cx="1357312" cy="168174"/>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76178" tIns="0" rIns="76178" bIns="0" numCol="1" anchor="ctr" anchorCtr="0" compatLnSpc="1">
                <a:prstTxWarp prst="textNoShape">
                  <a:avLst/>
                </a:prstTxWarp>
              </a:bodyPr>
              <a:lstStyle/>
              <a:p>
                <a:pPr algn="ctr" defTabSz="777000">
                  <a:defRPr/>
                </a:pPr>
                <a:endParaRPr lang="en-US" sz="1333" kern="0" dirty="0">
                  <a:solidFill>
                    <a:srgbClr val="000000"/>
                  </a:solidFill>
                </a:endParaRPr>
              </a:p>
            </p:txBody>
          </p:sp>
          <p:grpSp>
            <p:nvGrpSpPr>
              <p:cNvPr id="105" name="Group 22"/>
              <p:cNvGrpSpPr/>
              <p:nvPr/>
            </p:nvGrpSpPr>
            <p:grpSpPr>
              <a:xfrm rot="16200000">
                <a:off x="5907863" y="1913418"/>
                <a:ext cx="329291" cy="275521"/>
                <a:chOff x="1473341" y="3774232"/>
                <a:chExt cx="480262" cy="292170"/>
              </a:xfrm>
            </p:grpSpPr>
            <p:sp>
              <p:nvSpPr>
                <p:cNvPr id="107" name="Isosceles Triangle 24"/>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Isosceles Triangle 25"/>
                <p:cNvSpPr/>
                <p:nvPr/>
              </p:nvSpPr>
              <p:spPr bwMode="auto">
                <a:xfrm>
                  <a:off x="1525380" y="3822560"/>
                  <a:ext cx="402336" cy="243842"/>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TextBox 23"/>
              <p:cNvSpPr txBox="1"/>
              <p:nvPr/>
            </p:nvSpPr>
            <p:spPr>
              <a:xfrm>
                <a:off x="4718373" y="1547681"/>
                <a:ext cx="1092764" cy="184308"/>
              </a:xfrm>
              <a:prstGeom prst="rect">
                <a:avLst/>
              </a:prstGeom>
              <a:noFill/>
            </p:spPr>
            <p:txBody>
              <a:bodyPr wrap="none" lIns="0" tIns="0" rIns="0" bIns="0" rtlCol="0" anchor="ctr">
                <a:spAutoFit/>
              </a:bodyPr>
              <a:lstStyle/>
              <a:p>
                <a:pPr algn="ctr" defTabSz="777000">
                  <a:defRPr/>
                </a:pPr>
                <a:r>
                  <a:rPr lang="en-US" sz="998" kern="0" dirty="0">
                    <a:solidFill>
                      <a:srgbClr val="000000"/>
                    </a:solidFill>
                  </a:rPr>
                  <a:t>REQUIREMENTS</a:t>
                </a:r>
              </a:p>
            </p:txBody>
          </p:sp>
        </p:grpSp>
        <p:grpSp>
          <p:nvGrpSpPr>
            <p:cNvPr id="2" name="Group 1"/>
            <p:cNvGrpSpPr/>
            <p:nvPr/>
          </p:nvGrpSpPr>
          <p:grpSpPr>
            <a:xfrm>
              <a:off x="3616323" y="4920562"/>
              <a:ext cx="1952880" cy="433389"/>
              <a:chOff x="3616323" y="4920562"/>
              <a:chExt cx="1952880" cy="433389"/>
            </a:xfrm>
          </p:grpSpPr>
          <p:sp>
            <p:nvSpPr>
              <p:cNvPr id="133" name="Rectangle 1"/>
              <p:cNvSpPr/>
              <p:nvPr/>
            </p:nvSpPr>
            <p:spPr bwMode="auto">
              <a:xfrm>
                <a:off x="3616323" y="4920562"/>
                <a:ext cx="1952880" cy="423598"/>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55411" tIns="124330" rIns="155411" bIns="1243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92356" fontAlgn="base">
                  <a:lnSpc>
                    <a:spcPct val="90000"/>
                  </a:lnSpc>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141"/>
              <p:cNvSpPr>
                <a:spLocks noEditPoints="1"/>
              </p:cNvSpPr>
              <p:nvPr/>
            </p:nvSpPr>
            <p:spPr bwMode="auto">
              <a:xfrm>
                <a:off x="3733578" y="5015295"/>
                <a:ext cx="429629" cy="338656"/>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rgbClr val="0072C6">
                  <a:lumMod val="75000"/>
                </a:srgbClr>
              </a:solidFill>
              <a:ln>
                <a:noFill/>
              </a:ln>
              <a:effectLst>
                <a:outerShdw blurRad="50800" dist="38100" dir="2700000" algn="tl" rotWithShape="0">
                  <a:prstClr val="black">
                    <a:alpha val="40000"/>
                  </a:prstClr>
                </a:outerShdw>
              </a:effec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0">
                  <a:solidFill>
                    <a:srgbClr val="000000"/>
                  </a:solidFill>
                </a:endParaRPr>
              </a:p>
            </p:txBody>
          </p:sp>
          <p:sp>
            <p:nvSpPr>
              <p:cNvPr id="135" name="Freeform 142"/>
              <p:cNvSpPr>
                <a:spLocks noEditPoints="1"/>
              </p:cNvSpPr>
              <p:nvPr/>
            </p:nvSpPr>
            <p:spPr bwMode="auto">
              <a:xfrm flipH="1">
                <a:off x="5032127" y="4962715"/>
                <a:ext cx="451254" cy="372411"/>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rgbClr val="0072C6">
                  <a:lumMod val="75000"/>
                </a:srgbClr>
              </a:solidFill>
              <a:ln>
                <a:noFill/>
              </a:ln>
              <a:effectLst>
                <a:outerShdw blurRad="50800" dist="38100" dir="2700000" algn="tl" rotWithShape="0">
                  <a:prstClr val="black">
                    <a:alpha val="40000"/>
                  </a:prstClr>
                </a:outerShdw>
              </a:effec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0">
                  <a:solidFill>
                    <a:srgbClr val="000000"/>
                  </a:solidFill>
                </a:endParaRPr>
              </a:p>
            </p:txBody>
          </p:sp>
          <p:sp>
            <p:nvSpPr>
              <p:cNvPr id="136" name="Freeform 143"/>
              <p:cNvSpPr>
                <a:spLocks noEditPoints="1"/>
              </p:cNvSpPr>
              <p:nvPr/>
            </p:nvSpPr>
            <p:spPr bwMode="auto">
              <a:xfrm>
                <a:off x="4214197" y="4935896"/>
                <a:ext cx="245675" cy="410975"/>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0">
                  <a:solidFill>
                    <a:srgbClr val="000000"/>
                  </a:solidFill>
                </a:endParaRPr>
              </a:p>
            </p:txBody>
          </p:sp>
          <p:sp>
            <p:nvSpPr>
              <p:cNvPr id="137" name="Freeform 154"/>
              <p:cNvSpPr>
                <a:spLocks noEditPoints="1"/>
              </p:cNvSpPr>
              <p:nvPr/>
            </p:nvSpPr>
            <p:spPr bwMode="auto">
              <a:xfrm>
                <a:off x="4469291" y="4935896"/>
                <a:ext cx="245675" cy="410975"/>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0">
                  <a:solidFill>
                    <a:srgbClr val="000000"/>
                  </a:solidFill>
                </a:endParaRPr>
              </a:p>
            </p:txBody>
          </p:sp>
          <p:sp>
            <p:nvSpPr>
              <p:cNvPr id="138" name="Freeform 158"/>
              <p:cNvSpPr>
                <a:spLocks noEditPoints="1"/>
              </p:cNvSpPr>
              <p:nvPr/>
            </p:nvSpPr>
            <p:spPr bwMode="auto">
              <a:xfrm>
                <a:off x="4724384" y="4935896"/>
                <a:ext cx="245675" cy="410975"/>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0">
                  <a:solidFill>
                    <a:srgbClr val="000000"/>
                  </a:solidFill>
                </a:endParaRPr>
              </a:p>
            </p:txBody>
          </p:sp>
        </p:grpSp>
      </p:grpSp>
      <p:sp>
        <p:nvSpPr>
          <p:cNvPr id="139" name="TextBox 63"/>
          <p:cNvSpPr txBox="1"/>
          <p:nvPr/>
        </p:nvSpPr>
        <p:spPr>
          <a:xfrm>
            <a:off x="3302423" y="1727111"/>
            <a:ext cx="709725" cy="706219"/>
          </a:xfrm>
          <a:prstGeom prst="rect">
            <a:avLst/>
          </a:prstGeom>
          <a:noFill/>
        </p:spPr>
        <p:txBody>
          <a:bodyPr wrap="square" lIns="0" tIns="0" rIns="0" bIns="0" rtlCol="0" anchor="t" anchorCtr="0">
            <a:spAutoFit/>
          </a:bodyPr>
          <a:lstStyle/>
          <a:p>
            <a:pPr defTabSz="777000">
              <a:lnSpc>
                <a:spcPct val="90000"/>
              </a:lnSpc>
              <a:defRPr/>
            </a:pPr>
            <a:r>
              <a:rPr lang="en-US" sz="3399" kern="0" spc="-126" dirty="0">
                <a:solidFill>
                  <a:srgbClr val="7030A0"/>
                </a:solidFill>
                <a:latin typeface="Segoe UI Light"/>
              </a:rPr>
              <a:t>Plan</a:t>
            </a:r>
          </a:p>
          <a:p>
            <a:pPr defTabSz="777000">
              <a:lnSpc>
                <a:spcPct val="90000"/>
              </a:lnSpc>
              <a:defRPr/>
            </a:pPr>
            <a:endParaRPr lang="en-US" sz="1700" kern="0" spc="-51" dirty="0">
              <a:solidFill>
                <a:srgbClr val="7030A0"/>
              </a:solidFill>
            </a:endParaRPr>
          </a:p>
        </p:txBody>
      </p:sp>
      <p:sp>
        <p:nvSpPr>
          <p:cNvPr id="140" name="TextBox 64"/>
          <p:cNvSpPr txBox="1"/>
          <p:nvPr/>
        </p:nvSpPr>
        <p:spPr>
          <a:xfrm>
            <a:off x="2434010" y="5360275"/>
            <a:ext cx="2596049" cy="720278"/>
          </a:xfrm>
          <a:prstGeom prst="rect">
            <a:avLst/>
          </a:prstGeom>
          <a:noFill/>
        </p:spPr>
        <p:txBody>
          <a:bodyPr wrap="none" lIns="0" tIns="0" rIns="0" bIns="0" rtlCol="0" anchor="t" anchorCtr="0">
            <a:spAutoFit/>
          </a:bodyPr>
          <a:lstStyle/>
          <a:p>
            <a:pPr defTabSz="777000">
              <a:lnSpc>
                <a:spcPct val="90000"/>
              </a:lnSpc>
              <a:defRPr/>
            </a:pPr>
            <a:r>
              <a:rPr lang="en-US" sz="3399" kern="0" spc="-126" dirty="0">
                <a:solidFill>
                  <a:srgbClr val="7030A0"/>
                </a:solidFill>
                <a:latin typeface="Segoe UI Light"/>
              </a:rPr>
              <a:t>Develop + Test</a:t>
            </a:r>
          </a:p>
          <a:p>
            <a:pPr defTabSz="777000">
              <a:lnSpc>
                <a:spcPct val="90000"/>
              </a:lnSpc>
              <a:defRPr/>
            </a:pPr>
            <a:endParaRPr lang="en-US" sz="1700" kern="0" spc="-51" dirty="0">
              <a:solidFill>
                <a:srgbClr val="7030A0"/>
              </a:solidFill>
            </a:endParaRPr>
          </a:p>
        </p:txBody>
      </p:sp>
      <p:sp>
        <p:nvSpPr>
          <p:cNvPr id="141" name="TextBox 65"/>
          <p:cNvSpPr txBox="1"/>
          <p:nvPr/>
        </p:nvSpPr>
        <p:spPr>
          <a:xfrm>
            <a:off x="8375915" y="5331912"/>
            <a:ext cx="1391901" cy="720278"/>
          </a:xfrm>
          <a:prstGeom prst="rect">
            <a:avLst/>
          </a:prstGeom>
          <a:noFill/>
        </p:spPr>
        <p:txBody>
          <a:bodyPr wrap="none" lIns="0" tIns="0" rIns="0" bIns="0" rtlCol="0" anchor="t" anchorCtr="0">
            <a:spAutoFit/>
          </a:bodyPr>
          <a:lstStyle/>
          <a:p>
            <a:pPr defTabSz="777000">
              <a:lnSpc>
                <a:spcPct val="90000"/>
              </a:lnSpc>
              <a:defRPr/>
            </a:pPr>
            <a:r>
              <a:rPr lang="en-US" sz="3399" kern="0" spc="-126" dirty="0">
                <a:solidFill>
                  <a:srgbClr val="7030A0"/>
                </a:solidFill>
                <a:latin typeface="Segoe UI Light"/>
              </a:rPr>
              <a:t>Release </a:t>
            </a:r>
          </a:p>
          <a:p>
            <a:pPr defTabSz="777000">
              <a:lnSpc>
                <a:spcPct val="90000"/>
              </a:lnSpc>
              <a:defRPr/>
            </a:pPr>
            <a:endParaRPr lang="en-US" sz="1700" kern="0" spc="-51" dirty="0">
              <a:solidFill>
                <a:srgbClr val="7030A0"/>
              </a:solidFill>
            </a:endParaRPr>
          </a:p>
        </p:txBody>
      </p:sp>
      <p:grpSp>
        <p:nvGrpSpPr>
          <p:cNvPr id="5" name="Group 4"/>
          <p:cNvGrpSpPr/>
          <p:nvPr/>
        </p:nvGrpSpPr>
        <p:grpSpPr>
          <a:xfrm>
            <a:off x="4146776" y="1754209"/>
            <a:ext cx="830537" cy="696474"/>
            <a:chOff x="4079305" y="1752281"/>
            <a:chExt cx="830655" cy="696574"/>
          </a:xfrm>
        </p:grpSpPr>
        <p:grpSp>
          <p:nvGrpSpPr>
            <p:cNvPr id="4" name="Group 3"/>
            <p:cNvGrpSpPr/>
            <p:nvPr/>
          </p:nvGrpSpPr>
          <p:grpSpPr>
            <a:xfrm>
              <a:off x="4364603" y="1752281"/>
              <a:ext cx="269830" cy="350029"/>
              <a:chOff x="4226498" y="3109914"/>
              <a:chExt cx="402001" cy="521587"/>
            </a:xfrm>
          </p:grpSpPr>
          <p:sp>
            <p:nvSpPr>
              <p:cNvPr id="44" name="Freeform 26"/>
              <p:cNvSpPr>
                <a:spLocks/>
              </p:cNvSpPr>
              <p:nvPr/>
            </p:nvSpPr>
            <p:spPr bwMode="auto">
              <a:xfrm>
                <a:off x="4432558" y="3238701"/>
                <a:ext cx="195941" cy="39280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45" name="Oval 27"/>
              <p:cNvSpPr>
                <a:spLocks noChangeArrowheads="1"/>
              </p:cNvSpPr>
              <p:nvPr/>
            </p:nvSpPr>
            <p:spPr bwMode="auto">
              <a:xfrm>
                <a:off x="4472115" y="3109914"/>
                <a:ext cx="116829" cy="11774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48" name="Freeform 30"/>
              <p:cNvSpPr>
                <a:spLocks/>
              </p:cNvSpPr>
              <p:nvPr/>
            </p:nvSpPr>
            <p:spPr bwMode="auto">
              <a:xfrm>
                <a:off x="4226498" y="3253419"/>
                <a:ext cx="164664" cy="334846"/>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49" name="Oval 223"/>
              <p:cNvSpPr>
                <a:spLocks noChangeArrowheads="1"/>
              </p:cNvSpPr>
              <p:nvPr/>
            </p:nvSpPr>
            <p:spPr bwMode="auto">
              <a:xfrm>
                <a:off x="4258695" y="3143031"/>
                <a:ext cx="100270" cy="99350"/>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grpSp>
        <p:sp>
          <p:nvSpPr>
            <p:cNvPr id="51" name="TextBox 23"/>
            <p:cNvSpPr txBox="1"/>
            <p:nvPr/>
          </p:nvSpPr>
          <p:spPr>
            <a:xfrm>
              <a:off x="4079305" y="2166301"/>
              <a:ext cx="830655" cy="282554"/>
            </a:xfrm>
            <a:prstGeom prst="rect">
              <a:avLst/>
            </a:prstGeom>
            <a:noFill/>
          </p:spPr>
          <p:txBody>
            <a:bodyPr wrap="none" lIns="0" tIns="0" rIns="0" bIns="0" rtlCol="0" anchor="ctr">
              <a:spAutoFit/>
            </a:bodyPr>
            <a:lstStyle/>
            <a:p>
              <a:pPr algn="ctr" defTabSz="777000">
                <a:defRPr/>
              </a:pPr>
              <a:r>
                <a:rPr lang="en-US" sz="900" kern="0" dirty="0">
                  <a:solidFill>
                    <a:srgbClr val="000000"/>
                  </a:solidFill>
                </a:rPr>
                <a:t>Business</a:t>
              </a:r>
            </a:p>
            <a:p>
              <a:pPr algn="ctr" defTabSz="777000">
                <a:defRPr/>
              </a:pPr>
              <a:r>
                <a:rPr lang="en-US" sz="900" kern="0" dirty="0">
                  <a:solidFill>
                    <a:srgbClr val="000000"/>
                  </a:solidFill>
                </a:rPr>
                <a:t>Product Owners</a:t>
              </a:r>
            </a:p>
          </p:txBody>
        </p:sp>
      </p:grpSp>
      <p:grpSp>
        <p:nvGrpSpPr>
          <p:cNvPr id="53" name="Group 52"/>
          <p:cNvGrpSpPr/>
          <p:nvPr/>
        </p:nvGrpSpPr>
        <p:grpSpPr>
          <a:xfrm>
            <a:off x="3347789" y="3514179"/>
            <a:ext cx="580396" cy="696474"/>
            <a:chOff x="4345911" y="1752281"/>
            <a:chExt cx="580478" cy="696574"/>
          </a:xfrm>
        </p:grpSpPr>
        <p:grpSp>
          <p:nvGrpSpPr>
            <p:cNvPr id="54" name="Group 53"/>
            <p:cNvGrpSpPr/>
            <p:nvPr/>
          </p:nvGrpSpPr>
          <p:grpSpPr>
            <a:xfrm>
              <a:off x="4502919" y="1752281"/>
              <a:ext cx="269831" cy="350029"/>
              <a:chOff x="4432558" y="3109914"/>
              <a:chExt cx="402002" cy="521587"/>
            </a:xfrm>
          </p:grpSpPr>
          <p:sp>
            <p:nvSpPr>
              <p:cNvPr id="56" name="Freeform 26"/>
              <p:cNvSpPr>
                <a:spLocks/>
              </p:cNvSpPr>
              <p:nvPr/>
            </p:nvSpPr>
            <p:spPr bwMode="auto">
              <a:xfrm>
                <a:off x="4432558" y="3238701"/>
                <a:ext cx="195941" cy="39280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57" name="Oval 27"/>
              <p:cNvSpPr>
                <a:spLocks noChangeArrowheads="1"/>
              </p:cNvSpPr>
              <p:nvPr/>
            </p:nvSpPr>
            <p:spPr bwMode="auto">
              <a:xfrm>
                <a:off x="4472115" y="3109914"/>
                <a:ext cx="116829" cy="11774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58" name="Freeform 28"/>
              <p:cNvSpPr>
                <a:spLocks/>
              </p:cNvSpPr>
              <p:nvPr/>
            </p:nvSpPr>
            <p:spPr bwMode="auto">
              <a:xfrm>
                <a:off x="4669896" y="3253419"/>
                <a:ext cx="164664" cy="334846"/>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59" name="Oval 29"/>
              <p:cNvSpPr>
                <a:spLocks noChangeArrowheads="1"/>
              </p:cNvSpPr>
              <p:nvPr/>
            </p:nvSpPr>
            <p:spPr bwMode="auto">
              <a:xfrm>
                <a:off x="4702093" y="3143031"/>
                <a:ext cx="100270" cy="99350"/>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grpSp>
        <p:sp>
          <p:nvSpPr>
            <p:cNvPr id="55" name="TextBox 23"/>
            <p:cNvSpPr txBox="1"/>
            <p:nvPr/>
          </p:nvSpPr>
          <p:spPr>
            <a:xfrm>
              <a:off x="4345911" y="2166301"/>
              <a:ext cx="580478" cy="282554"/>
            </a:xfrm>
            <a:prstGeom prst="rect">
              <a:avLst/>
            </a:prstGeom>
            <a:noFill/>
          </p:spPr>
          <p:txBody>
            <a:bodyPr wrap="none" lIns="0" tIns="0" rIns="0" bIns="0" rtlCol="0" anchor="ctr">
              <a:spAutoFit/>
            </a:bodyPr>
            <a:lstStyle/>
            <a:p>
              <a:pPr algn="ctr" defTabSz="777000">
                <a:defRPr/>
              </a:pPr>
              <a:r>
                <a:rPr lang="en-US" sz="900" kern="0" dirty="0">
                  <a:solidFill>
                    <a:srgbClr val="000000"/>
                  </a:solidFill>
                </a:rPr>
                <a:t>Developers</a:t>
              </a:r>
            </a:p>
            <a:p>
              <a:pPr algn="ctr" defTabSz="777000">
                <a:defRPr/>
              </a:pPr>
              <a:r>
                <a:rPr lang="en-US" sz="900" kern="0" dirty="0">
                  <a:solidFill>
                    <a:srgbClr val="000000"/>
                  </a:solidFill>
                </a:rPr>
                <a:t>Testers</a:t>
              </a:r>
            </a:p>
          </p:txBody>
        </p:sp>
      </p:grpSp>
      <p:grpSp>
        <p:nvGrpSpPr>
          <p:cNvPr id="62" name="Group 61"/>
          <p:cNvGrpSpPr/>
          <p:nvPr/>
        </p:nvGrpSpPr>
        <p:grpSpPr>
          <a:xfrm>
            <a:off x="8978157" y="3514181"/>
            <a:ext cx="573856" cy="542038"/>
            <a:chOff x="4207659" y="1752281"/>
            <a:chExt cx="573938" cy="542115"/>
          </a:xfrm>
        </p:grpSpPr>
        <p:grpSp>
          <p:nvGrpSpPr>
            <p:cNvPr id="63" name="Group 62"/>
            <p:cNvGrpSpPr/>
            <p:nvPr/>
          </p:nvGrpSpPr>
          <p:grpSpPr>
            <a:xfrm>
              <a:off x="4364603" y="1752281"/>
              <a:ext cx="269830" cy="350029"/>
              <a:chOff x="4226498" y="3109914"/>
              <a:chExt cx="402001" cy="521587"/>
            </a:xfrm>
          </p:grpSpPr>
          <p:sp>
            <p:nvSpPr>
              <p:cNvPr id="65" name="Freeform 26"/>
              <p:cNvSpPr>
                <a:spLocks/>
              </p:cNvSpPr>
              <p:nvPr/>
            </p:nvSpPr>
            <p:spPr bwMode="auto">
              <a:xfrm>
                <a:off x="4432558" y="3238701"/>
                <a:ext cx="195941" cy="39280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66" name="Oval 27"/>
              <p:cNvSpPr>
                <a:spLocks noChangeArrowheads="1"/>
              </p:cNvSpPr>
              <p:nvPr/>
            </p:nvSpPr>
            <p:spPr bwMode="auto">
              <a:xfrm>
                <a:off x="4472115" y="3109914"/>
                <a:ext cx="116829" cy="11774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69" name="Freeform 30"/>
              <p:cNvSpPr>
                <a:spLocks/>
              </p:cNvSpPr>
              <p:nvPr/>
            </p:nvSpPr>
            <p:spPr bwMode="auto">
              <a:xfrm>
                <a:off x="4226498" y="3253419"/>
                <a:ext cx="164664" cy="334846"/>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70" name="Oval 223"/>
              <p:cNvSpPr>
                <a:spLocks noChangeArrowheads="1"/>
              </p:cNvSpPr>
              <p:nvPr/>
            </p:nvSpPr>
            <p:spPr bwMode="auto">
              <a:xfrm>
                <a:off x="4258695" y="3143031"/>
                <a:ext cx="100270" cy="99350"/>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grpSp>
        <p:sp>
          <p:nvSpPr>
            <p:cNvPr id="64" name="TextBox 23"/>
            <p:cNvSpPr txBox="1"/>
            <p:nvPr/>
          </p:nvSpPr>
          <p:spPr>
            <a:xfrm>
              <a:off x="4207659" y="2153120"/>
              <a:ext cx="573938" cy="141276"/>
            </a:xfrm>
            <a:prstGeom prst="rect">
              <a:avLst/>
            </a:prstGeom>
            <a:noFill/>
          </p:spPr>
          <p:txBody>
            <a:bodyPr wrap="none" lIns="0" tIns="0" rIns="0" bIns="0" rtlCol="0" anchor="ctr">
              <a:spAutoFit/>
            </a:bodyPr>
            <a:lstStyle/>
            <a:p>
              <a:pPr algn="ctr" defTabSz="777000">
                <a:defRPr/>
              </a:pPr>
              <a:r>
                <a:rPr lang="en-US" sz="900" kern="0" dirty="0">
                  <a:solidFill>
                    <a:srgbClr val="000000"/>
                  </a:solidFill>
                </a:rPr>
                <a:t>Operations</a:t>
              </a:r>
            </a:p>
          </p:txBody>
        </p:sp>
      </p:grpSp>
      <p:grpSp>
        <p:nvGrpSpPr>
          <p:cNvPr id="9" name="Group 8"/>
          <p:cNvGrpSpPr/>
          <p:nvPr/>
        </p:nvGrpSpPr>
        <p:grpSpPr>
          <a:xfrm>
            <a:off x="5685644" y="3307382"/>
            <a:ext cx="1566586" cy="784934"/>
            <a:chOff x="5685569" y="3691403"/>
            <a:chExt cx="1566808" cy="78504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569" y="3976533"/>
              <a:ext cx="1566808" cy="499915"/>
            </a:xfrm>
            <a:prstGeom prst="rect">
              <a:avLst/>
            </a:prstGeom>
          </p:spPr>
        </p:pic>
        <p:grpSp>
          <p:nvGrpSpPr>
            <p:cNvPr id="8" name="Group 7"/>
            <p:cNvGrpSpPr/>
            <p:nvPr/>
          </p:nvGrpSpPr>
          <p:grpSpPr>
            <a:xfrm>
              <a:off x="6239902" y="3691403"/>
              <a:ext cx="418543" cy="350029"/>
              <a:chOff x="6239902" y="3680517"/>
              <a:chExt cx="418543" cy="350029"/>
            </a:xfrm>
          </p:grpSpPr>
          <p:sp>
            <p:nvSpPr>
              <p:cNvPr id="75" name="Freeform 26"/>
              <p:cNvSpPr>
                <a:spLocks/>
              </p:cNvSpPr>
              <p:nvPr/>
            </p:nvSpPr>
            <p:spPr bwMode="auto">
              <a:xfrm>
                <a:off x="6378213" y="3766944"/>
                <a:ext cx="131519" cy="263602"/>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76" name="Oval 27"/>
              <p:cNvSpPr>
                <a:spLocks noChangeArrowheads="1"/>
              </p:cNvSpPr>
              <p:nvPr/>
            </p:nvSpPr>
            <p:spPr bwMode="auto">
              <a:xfrm>
                <a:off x="6404764" y="3680517"/>
                <a:ext cx="78418" cy="79019"/>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83" name="Freeform 30"/>
              <p:cNvSpPr>
                <a:spLocks/>
              </p:cNvSpPr>
              <p:nvPr/>
            </p:nvSpPr>
            <p:spPr bwMode="auto">
              <a:xfrm>
                <a:off x="6239902" y="3776821"/>
                <a:ext cx="110525" cy="224710"/>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84" name="Oval 223"/>
              <p:cNvSpPr>
                <a:spLocks noChangeArrowheads="1"/>
              </p:cNvSpPr>
              <p:nvPr/>
            </p:nvSpPr>
            <p:spPr bwMode="auto">
              <a:xfrm>
                <a:off x="6261513" y="3702741"/>
                <a:ext cx="67303" cy="66672"/>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grpSp>
            <p:nvGrpSpPr>
              <p:cNvPr id="85" name="Group 84"/>
              <p:cNvGrpSpPr/>
              <p:nvPr/>
            </p:nvGrpSpPr>
            <p:grpSpPr>
              <a:xfrm>
                <a:off x="6547919" y="3700449"/>
                <a:ext cx="110526" cy="298790"/>
                <a:chOff x="4669896" y="3143031"/>
                <a:chExt cx="164664" cy="445234"/>
              </a:xfrm>
            </p:grpSpPr>
            <p:sp>
              <p:nvSpPr>
                <p:cNvPr id="92" name="Freeform 28"/>
                <p:cNvSpPr>
                  <a:spLocks/>
                </p:cNvSpPr>
                <p:nvPr/>
              </p:nvSpPr>
              <p:spPr bwMode="auto">
                <a:xfrm>
                  <a:off x="4669896" y="3253419"/>
                  <a:ext cx="164664" cy="334846"/>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sp>
              <p:nvSpPr>
                <p:cNvPr id="93" name="Oval 29"/>
                <p:cNvSpPr>
                  <a:spLocks noChangeArrowheads="1"/>
                </p:cNvSpPr>
                <p:nvPr/>
              </p:nvSpPr>
              <p:spPr bwMode="auto">
                <a:xfrm>
                  <a:off x="4702093" y="3143031"/>
                  <a:ext cx="100270" cy="99350"/>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968">
                    <a:defRPr/>
                  </a:pPr>
                  <a:endParaRPr lang="en-US" sz="1445">
                    <a:solidFill>
                      <a:srgbClr val="FFFFFF"/>
                    </a:solidFill>
                  </a:endParaRPr>
                </a:p>
              </p:txBody>
            </p:sp>
          </p:grpSp>
        </p:grpSp>
      </p:grpSp>
      <p:sp>
        <p:nvSpPr>
          <p:cNvPr id="82" name="Rectangular Callout 81"/>
          <p:cNvSpPr/>
          <p:nvPr/>
        </p:nvSpPr>
        <p:spPr bwMode="auto">
          <a:xfrm>
            <a:off x="967677" y="2214527"/>
            <a:ext cx="2215707" cy="468780"/>
          </a:xfrm>
          <a:prstGeom prst="wedgeRectCallout">
            <a:avLst>
              <a:gd name="adj1" fmla="val 76560"/>
              <a:gd name="adj2" fmla="val -43292"/>
            </a:avLst>
          </a:prstGeom>
          <a:solidFill>
            <a:schemeClr val="accent1">
              <a:lumMod val="75000"/>
            </a:schemeClr>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defRPr/>
            </a:pPr>
            <a:r>
              <a:rPr lang="en-US" sz="1599" kern="0" spc="-50" dirty="0">
                <a:gradFill>
                  <a:gsLst>
                    <a:gs pos="0">
                      <a:srgbClr val="FFFFFF"/>
                    </a:gs>
                    <a:gs pos="100000">
                      <a:srgbClr val="FFFFFF"/>
                    </a:gs>
                  </a:gsLst>
                  <a:lin ang="5400000" scaled="0"/>
                </a:gradFill>
                <a:latin typeface="Segoe UI"/>
              </a:rPr>
              <a:t>Agile Planning</a:t>
            </a:r>
          </a:p>
        </p:txBody>
      </p:sp>
      <p:sp>
        <p:nvSpPr>
          <p:cNvPr id="86" name="TextBox 23"/>
          <p:cNvSpPr txBox="1"/>
          <p:nvPr/>
        </p:nvSpPr>
        <p:spPr>
          <a:xfrm>
            <a:off x="3926541" y="2390986"/>
            <a:ext cx="668681" cy="360859"/>
          </a:xfrm>
          <a:prstGeom prst="rect">
            <a:avLst/>
          </a:prstGeom>
          <a:noFill/>
        </p:spPr>
        <p:txBody>
          <a:bodyPr wrap="none" lIns="0" tIns="0" rIns="0" bIns="0" rtlCol="0" anchor="ctr">
            <a:spAutoFit/>
          </a:bodyPr>
          <a:lstStyle/>
          <a:p>
            <a:pPr algn="ctr" defTabSz="777000">
              <a:defRPr/>
            </a:pPr>
            <a:r>
              <a:rPr lang="en-US" sz="1399" kern="0" dirty="0"/>
              <a:t>+ </a:t>
            </a:r>
            <a:r>
              <a:rPr lang="en-US" sz="900" kern="0" dirty="0"/>
              <a:t>all other</a:t>
            </a:r>
          </a:p>
          <a:p>
            <a:pPr algn="ctr" defTabSz="777000">
              <a:defRPr/>
            </a:pPr>
            <a:r>
              <a:rPr lang="en-US" sz="900" kern="0" dirty="0"/>
              <a:t>Stakeholders</a:t>
            </a:r>
          </a:p>
        </p:txBody>
      </p:sp>
      <p:sp>
        <p:nvSpPr>
          <p:cNvPr id="87" name="Rectangular Callout 86"/>
          <p:cNvSpPr/>
          <p:nvPr/>
        </p:nvSpPr>
        <p:spPr bwMode="auto">
          <a:xfrm>
            <a:off x="605320" y="2962306"/>
            <a:ext cx="2215707" cy="584208"/>
          </a:xfrm>
          <a:prstGeom prst="wedgeRectCallout">
            <a:avLst>
              <a:gd name="adj1" fmla="val 91521"/>
              <a:gd name="adj2" fmla="val 32145"/>
            </a:avLst>
          </a:prstGeom>
          <a:solidFill>
            <a:schemeClr val="accent1">
              <a:lumMod val="75000"/>
            </a:schemeClr>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r>
              <a:rPr lang="en-US" sz="1599" kern="0" spc="-50" dirty="0">
                <a:gradFill>
                  <a:gsLst>
                    <a:gs pos="0">
                      <a:srgbClr val="FFFFFF"/>
                    </a:gs>
                    <a:gs pos="100000">
                      <a:srgbClr val="FFFFFF"/>
                    </a:gs>
                  </a:gsLst>
                  <a:lin ang="5400000" scaled="0"/>
                </a:gradFill>
                <a:latin typeface="Segoe UI"/>
              </a:rPr>
              <a:t>Collaborative Team Experiences</a:t>
            </a:r>
          </a:p>
        </p:txBody>
      </p:sp>
      <p:sp>
        <p:nvSpPr>
          <p:cNvPr id="94" name="Rectangular Callout 93"/>
          <p:cNvSpPr/>
          <p:nvPr/>
        </p:nvSpPr>
        <p:spPr bwMode="auto">
          <a:xfrm>
            <a:off x="5076119" y="5628502"/>
            <a:ext cx="2900847" cy="509777"/>
          </a:xfrm>
          <a:prstGeom prst="wedgeRectCallout">
            <a:avLst>
              <a:gd name="adj1" fmla="val -5215"/>
              <a:gd name="adj2" fmla="val -87169"/>
            </a:avLst>
          </a:prstGeom>
          <a:solidFill>
            <a:schemeClr val="accent1">
              <a:lumMod val="75000"/>
            </a:schemeClr>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r>
              <a:rPr lang="en-US" sz="1599" kern="0" spc="-50" dirty="0">
                <a:gradFill>
                  <a:gsLst>
                    <a:gs pos="0">
                      <a:srgbClr val="FFFFFF"/>
                    </a:gs>
                    <a:gs pos="100000">
                      <a:srgbClr val="FFFFFF"/>
                    </a:gs>
                  </a:gsLst>
                  <a:lin ang="5400000" scaled="0"/>
                </a:gradFill>
                <a:latin typeface="Segoe UI"/>
              </a:rPr>
              <a:t>Build &amp; Release</a:t>
            </a:r>
          </a:p>
        </p:txBody>
      </p:sp>
      <p:sp>
        <p:nvSpPr>
          <p:cNvPr id="95" name="Rectangular Callout 94"/>
          <p:cNvSpPr/>
          <p:nvPr/>
        </p:nvSpPr>
        <p:spPr bwMode="auto">
          <a:xfrm>
            <a:off x="1153339" y="4664413"/>
            <a:ext cx="2215707" cy="584208"/>
          </a:xfrm>
          <a:prstGeom prst="wedgeRectCallout">
            <a:avLst>
              <a:gd name="adj1" fmla="val 88250"/>
              <a:gd name="adj2" fmla="val -72564"/>
            </a:avLst>
          </a:prstGeom>
          <a:solidFill>
            <a:schemeClr val="accent1">
              <a:lumMod val="75000"/>
            </a:schemeClr>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r>
              <a:rPr lang="en-US" sz="1599" kern="0" spc="-50" dirty="0">
                <a:gradFill>
                  <a:gsLst>
                    <a:gs pos="0">
                      <a:srgbClr val="FFFFFF"/>
                    </a:gs>
                    <a:gs pos="100000">
                      <a:srgbClr val="FFFFFF"/>
                    </a:gs>
                  </a:gsLst>
                  <a:lin ang="5400000" scaled="0"/>
                </a:gradFill>
                <a:latin typeface="Segoe UI"/>
              </a:rPr>
              <a:t>Flexibility, Extensibility, </a:t>
            </a:r>
          </a:p>
          <a:p>
            <a:pPr algn="ctr" defTabSz="913923" fontAlgn="base">
              <a:lnSpc>
                <a:spcPct val="90000"/>
              </a:lnSpc>
              <a:spcBef>
                <a:spcPct val="0"/>
              </a:spcBef>
              <a:spcAft>
                <a:spcPct val="0"/>
              </a:spcAft>
            </a:pPr>
            <a:r>
              <a:rPr lang="en-US" sz="1599" kern="0" spc="-50" dirty="0">
                <a:gradFill>
                  <a:gsLst>
                    <a:gs pos="0">
                      <a:srgbClr val="FFFFFF"/>
                    </a:gs>
                    <a:gs pos="100000">
                      <a:srgbClr val="FFFFFF"/>
                    </a:gs>
                  </a:gsLst>
                  <a:lin ang="5400000" scaled="0"/>
                </a:gradFill>
                <a:latin typeface="Segoe UI"/>
              </a:rPr>
              <a:t>Hybrid IT capable</a:t>
            </a:r>
          </a:p>
        </p:txBody>
      </p:sp>
      <p:sp>
        <p:nvSpPr>
          <p:cNvPr id="97" name="Rectangular Callout 96"/>
          <p:cNvSpPr/>
          <p:nvPr/>
        </p:nvSpPr>
        <p:spPr bwMode="auto">
          <a:xfrm>
            <a:off x="9156688" y="4706413"/>
            <a:ext cx="2215707" cy="468780"/>
          </a:xfrm>
          <a:prstGeom prst="wedgeRectCallout">
            <a:avLst>
              <a:gd name="adj1" fmla="val -162903"/>
              <a:gd name="adj2" fmla="val -125386"/>
            </a:avLst>
          </a:prstGeom>
          <a:solidFill>
            <a:schemeClr val="accent1">
              <a:lumMod val="75000"/>
            </a:schemeClr>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defRPr/>
            </a:pPr>
            <a:r>
              <a:rPr lang="en-US" sz="1599" kern="0" spc="-50" dirty="0">
                <a:gradFill>
                  <a:gsLst>
                    <a:gs pos="0">
                      <a:srgbClr val="FFFFFF"/>
                    </a:gs>
                    <a:gs pos="100000">
                      <a:srgbClr val="FFFFFF"/>
                    </a:gs>
                  </a:gsLst>
                  <a:lin ang="5400000" scaled="0"/>
                </a:gradFill>
                <a:latin typeface="Segoe UI"/>
              </a:rPr>
              <a:t>Visibility, Traceability during whole Lifecycle</a:t>
            </a:r>
          </a:p>
        </p:txBody>
      </p:sp>
      <p:sp>
        <p:nvSpPr>
          <p:cNvPr id="98" name="TextBox 23"/>
          <p:cNvSpPr txBox="1"/>
          <p:nvPr/>
        </p:nvSpPr>
        <p:spPr>
          <a:xfrm>
            <a:off x="5539052" y="2009244"/>
            <a:ext cx="534617" cy="172516"/>
          </a:xfrm>
          <a:prstGeom prst="rect">
            <a:avLst/>
          </a:prstGeom>
          <a:noFill/>
        </p:spPr>
        <p:txBody>
          <a:bodyPr wrap="none" lIns="0" tIns="0" rIns="0" bIns="0" rtlCol="0" anchor="ctr">
            <a:spAutoFit/>
          </a:bodyPr>
          <a:lstStyle/>
          <a:p>
            <a:pPr algn="ctr" defTabSz="777000">
              <a:defRPr/>
            </a:pPr>
            <a:r>
              <a:rPr lang="en-US" sz="1099" b="1" kern="0" dirty="0">
                <a:solidFill>
                  <a:schemeClr val="bg1"/>
                </a:solidFill>
              </a:rPr>
              <a:t>Backlog</a:t>
            </a:r>
            <a:endParaRPr lang="en-US" sz="700" b="1" kern="0" dirty="0">
              <a:solidFill>
                <a:schemeClr val="bg1"/>
              </a:solidFill>
            </a:endParaRPr>
          </a:p>
        </p:txBody>
      </p:sp>
      <p:sp>
        <p:nvSpPr>
          <p:cNvPr id="109" name="Rectangular Callout 108"/>
          <p:cNvSpPr/>
          <p:nvPr/>
        </p:nvSpPr>
        <p:spPr bwMode="auto">
          <a:xfrm>
            <a:off x="9144347" y="2146005"/>
            <a:ext cx="2215707" cy="468780"/>
          </a:xfrm>
          <a:prstGeom prst="wedgeRectCallout">
            <a:avLst>
              <a:gd name="adj1" fmla="val -100435"/>
              <a:gd name="adj2" fmla="val 40392"/>
            </a:avLst>
          </a:prstGeom>
          <a:solidFill>
            <a:schemeClr val="accent1">
              <a:lumMod val="75000"/>
            </a:schemeClr>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defRPr/>
            </a:pPr>
            <a:r>
              <a:rPr lang="en-US" sz="1599" kern="0" spc="-50" dirty="0">
                <a:gradFill>
                  <a:gsLst>
                    <a:gs pos="0">
                      <a:srgbClr val="FFFFFF"/>
                    </a:gs>
                    <a:gs pos="100000">
                      <a:srgbClr val="FFFFFF"/>
                    </a:gs>
                  </a:gsLst>
                  <a:lin ang="5400000" scaled="0"/>
                </a:gradFill>
                <a:latin typeface="Segoe UI"/>
              </a:rPr>
              <a:t>Continuous Learning throughout the lifecycle</a:t>
            </a:r>
          </a:p>
        </p:txBody>
      </p:sp>
      <p:sp>
        <p:nvSpPr>
          <p:cNvPr id="110" name="Rectangular Callout 109"/>
          <p:cNvSpPr/>
          <p:nvPr/>
        </p:nvSpPr>
        <p:spPr bwMode="auto">
          <a:xfrm>
            <a:off x="617074" y="3827648"/>
            <a:ext cx="2215707" cy="584208"/>
          </a:xfrm>
          <a:prstGeom prst="wedgeRectCallout">
            <a:avLst>
              <a:gd name="adj1" fmla="val 72863"/>
              <a:gd name="adj2" fmla="val -24565"/>
            </a:avLst>
          </a:prstGeom>
          <a:solidFill>
            <a:schemeClr val="accent1">
              <a:lumMod val="75000"/>
            </a:schemeClr>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r>
              <a:rPr lang="en-US" sz="1599" kern="0" spc="-50" dirty="0">
                <a:gradFill>
                  <a:gsLst>
                    <a:gs pos="0">
                      <a:srgbClr val="FFFFFF"/>
                    </a:gs>
                    <a:gs pos="100000">
                      <a:srgbClr val="FFFFFF"/>
                    </a:gs>
                  </a:gsLst>
                  <a:lin ang="5400000" scaled="0"/>
                </a:gradFill>
                <a:latin typeface="Segoe UI"/>
              </a:rPr>
              <a:t>Automated </a:t>
            </a:r>
          </a:p>
          <a:p>
            <a:pPr algn="ctr" defTabSz="913923" fontAlgn="base">
              <a:lnSpc>
                <a:spcPct val="90000"/>
              </a:lnSpc>
              <a:spcBef>
                <a:spcPct val="0"/>
              </a:spcBef>
              <a:spcAft>
                <a:spcPct val="0"/>
              </a:spcAft>
            </a:pPr>
            <a:r>
              <a:rPr lang="en-US" sz="1599" kern="0" spc="-50" dirty="0">
                <a:gradFill>
                  <a:gsLst>
                    <a:gs pos="0">
                      <a:srgbClr val="FFFFFF"/>
                    </a:gs>
                    <a:gs pos="100000">
                      <a:srgbClr val="FFFFFF"/>
                    </a:gs>
                  </a:gsLst>
                  <a:lin ang="5400000" scaled="0"/>
                </a:gradFill>
                <a:latin typeface="Segoe UI"/>
              </a:rPr>
              <a:t>Dev and Test Tools</a:t>
            </a:r>
          </a:p>
        </p:txBody>
      </p:sp>
      <p:sp>
        <p:nvSpPr>
          <p:cNvPr id="11" name="Title 10"/>
          <p:cNvSpPr>
            <a:spLocks noGrp="1"/>
          </p:cNvSpPr>
          <p:nvPr>
            <p:ph type="title"/>
          </p:nvPr>
        </p:nvSpPr>
        <p:spPr/>
        <p:txBody>
          <a:bodyPr>
            <a:normAutofit/>
          </a:bodyPr>
          <a:lstStyle/>
          <a:p>
            <a:r>
              <a:rPr lang="en-US" dirty="0"/>
              <a:t>Enabling Value Delivery</a:t>
            </a:r>
          </a:p>
        </p:txBody>
      </p:sp>
    </p:spTree>
    <p:extLst>
      <p:ext uri="{BB962C8B-B14F-4D97-AF65-F5344CB8AC3E}">
        <p14:creationId xmlns:p14="http://schemas.microsoft.com/office/powerpoint/2010/main" val="2312775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500"/>
                                        <p:tgtEl>
                                          <p:spTgt spid="9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50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500"/>
                                        <p:tgtEl>
                                          <p:spTgt spid="9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500"/>
                                        <p:tgtEl>
                                          <p:spTgt spid="9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6" grpId="0"/>
      <p:bldP spid="87" grpId="0" animBg="1"/>
      <p:bldP spid="94" grpId="0" animBg="1"/>
      <p:bldP spid="95" grpId="0" animBg="1"/>
      <p:bldP spid="97" grpId="0" animBg="1"/>
      <p:bldP spid="98" grpId="0"/>
      <p:bldP spid="98" grpId="1"/>
      <p:bldP spid="109" grpId="0" animBg="1"/>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dirty="0"/>
              <a:t>Cross Platform Build System</a:t>
            </a:r>
          </a:p>
        </p:txBody>
      </p:sp>
      <p:pic>
        <p:nvPicPr>
          <p:cNvPr id="7" name="Picture 6"/>
          <p:cNvPicPr>
            <a:picLocks noChangeAspect="1"/>
          </p:cNvPicPr>
          <p:nvPr/>
        </p:nvPicPr>
        <p:blipFill>
          <a:blip r:embed="rId3"/>
          <a:stretch>
            <a:fillRect/>
          </a:stretch>
        </p:blipFill>
        <p:spPr>
          <a:xfrm>
            <a:off x="1901536" y="1383409"/>
            <a:ext cx="8217663" cy="5466032"/>
          </a:xfrm>
          <a:prstGeom prst="rect">
            <a:avLst/>
          </a:prstGeom>
        </p:spPr>
      </p:pic>
    </p:spTree>
    <p:extLst>
      <p:ext uri="{BB962C8B-B14F-4D97-AF65-F5344CB8AC3E}">
        <p14:creationId xmlns:p14="http://schemas.microsoft.com/office/powerpoint/2010/main" val="11170246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dirty="0"/>
              <a:t>Build Reports</a:t>
            </a:r>
          </a:p>
        </p:txBody>
      </p:sp>
      <p:pic>
        <p:nvPicPr>
          <p:cNvPr id="2" name="Picture 1"/>
          <p:cNvPicPr>
            <a:picLocks noChangeAspect="1"/>
          </p:cNvPicPr>
          <p:nvPr/>
        </p:nvPicPr>
        <p:blipFill>
          <a:blip r:embed="rId3"/>
          <a:stretch>
            <a:fillRect/>
          </a:stretch>
        </p:blipFill>
        <p:spPr>
          <a:xfrm>
            <a:off x="6395604" y="1407904"/>
            <a:ext cx="5633921" cy="3839506"/>
          </a:xfrm>
          <a:prstGeom prst="rect">
            <a:avLst/>
          </a:prstGeom>
        </p:spPr>
      </p:pic>
      <p:pic>
        <p:nvPicPr>
          <p:cNvPr id="3" name="Picture 2"/>
          <p:cNvPicPr>
            <a:picLocks noChangeAspect="1"/>
          </p:cNvPicPr>
          <p:nvPr/>
        </p:nvPicPr>
        <p:blipFill>
          <a:blip r:embed="rId4"/>
          <a:stretch>
            <a:fillRect/>
          </a:stretch>
        </p:blipFill>
        <p:spPr>
          <a:xfrm>
            <a:off x="274642" y="1407904"/>
            <a:ext cx="5999228" cy="3839506"/>
          </a:xfrm>
          <a:prstGeom prst="rect">
            <a:avLst/>
          </a:prstGeom>
        </p:spPr>
      </p:pic>
    </p:spTree>
    <p:extLst>
      <p:ext uri="{BB962C8B-B14F-4D97-AF65-F5344CB8AC3E}">
        <p14:creationId xmlns:p14="http://schemas.microsoft.com/office/powerpoint/2010/main" val="608871317"/>
      </p:ext>
    </p:extLst>
  </p:cSld>
  <p:clrMapOvr>
    <a:masterClrMapping/>
  </p:clrMapOvr>
  <p:transition>
    <p:fade/>
  </p:transition>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VID_TT_Lt_Gray_16x9_Jan-8-2013">
  <a:themeElements>
    <a:clrScheme name="MSVID TT Lt Gray">
      <a:dk1>
        <a:srgbClr val="505050"/>
      </a:dk1>
      <a:lt1>
        <a:srgbClr val="FFFFFF"/>
      </a:lt1>
      <a:dk2>
        <a:srgbClr val="0072C6"/>
      </a:dk2>
      <a:lt2>
        <a:srgbClr val="F0F0F0"/>
      </a:lt2>
      <a:accent1>
        <a:srgbClr val="0072C6"/>
      </a:accent1>
      <a:accent2>
        <a:srgbClr val="008272"/>
      </a:accent2>
      <a:accent3>
        <a:srgbClr val="B4009E"/>
      </a:accent3>
      <a:accent4>
        <a:srgbClr val="68217A"/>
      </a:accent4>
      <a:accent5>
        <a:srgbClr val="9B4F96"/>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Gray.potx" id="{ABEFDBF6-38BD-4F73-AB9E-E3B923A29C8D}" vid="{5860FC44-2295-4B2A-A72F-83CFF14D0203}"/>
    </a:ext>
  </a:extLst>
</a:theme>
</file>

<file path=ppt/theme/theme3.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AzureTemplate">
  <a:themeElements>
    <a:clrScheme name="Custom 2">
      <a:dk1>
        <a:sysClr val="windowText" lastClr="000000"/>
      </a:dk1>
      <a:lt1>
        <a:sysClr val="window" lastClr="FFFFFF"/>
      </a:lt1>
      <a:dk2>
        <a:srgbClr val="525051"/>
      </a:dk2>
      <a:lt2>
        <a:srgbClr val="D4D4D4"/>
      </a:lt2>
      <a:accent1>
        <a:srgbClr val="16A5D9"/>
      </a:accent1>
      <a:accent2>
        <a:srgbClr val="AFFAFA"/>
      </a:accent2>
      <a:accent3>
        <a:srgbClr val="0BD0D9"/>
      </a:accent3>
      <a:accent4>
        <a:srgbClr val="10CF9B"/>
      </a:accent4>
      <a:accent5>
        <a:srgbClr val="5AD12C"/>
      </a:accent5>
      <a:accent6>
        <a:srgbClr val="DAF40A"/>
      </a:accent6>
      <a:hlink>
        <a:srgbClr val="FE5815"/>
      </a:hlink>
      <a:folHlink>
        <a:srgbClr val="85DFD0"/>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1800" dirty="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3_AzureTemplate">
  <a:themeElements>
    <a:clrScheme name="Custom 2">
      <a:dk1>
        <a:sysClr val="windowText" lastClr="000000"/>
      </a:dk1>
      <a:lt1>
        <a:sysClr val="window" lastClr="FFFFFF"/>
      </a:lt1>
      <a:dk2>
        <a:srgbClr val="525051"/>
      </a:dk2>
      <a:lt2>
        <a:srgbClr val="D4D4D4"/>
      </a:lt2>
      <a:accent1>
        <a:srgbClr val="16A5D9"/>
      </a:accent1>
      <a:accent2>
        <a:srgbClr val="AFFAFA"/>
      </a:accent2>
      <a:accent3>
        <a:srgbClr val="0BD0D9"/>
      </a:accent3>
      <a:accent4>
        <a:srgbClr val="10CF9B"/>
      </a:accent4>
      <a:accent5>
        <a:srgbClr val="5AD12C"/>
      </a:accent5>
      <a:accent6>
        <a:srgbClr val="DAF40A"/>
      </a:accent6>
      <a:hlink>
        <a:srgbClr val="FE5815"/>
      </a:hlink>
      <a:folHlink>
        <a:srgbClr val="85DFD0"/>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1800" dirty="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7.xml><?xml version="1.0" encoding="utf-8"?>
<a:theme xmlns:a="http://schemas.openxmlformats.org/drawingml/2006/main" name="7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EB428D8828D24D9087B0802217E44E" ma:contentTypeVersion="1" ma:contentTypeDescription="Create a new document." ma:contentTypeScope="" ma:versionID="2b270ff44b7c6f173df5645c31881a50">
  <xsd:schema xmlns:xsd="http://www.w3.org/2001/XMLSchema" xmlns:xs="http://www.w3.org/2001/XMLSchema" xmlns:p="http://schemas.microsoft.com/office/2006/metadata/properties" xmlns:ns2="b965eab4-4279-49b6-8fe7-c06b33373a8f" targetNamespace="http://schemas.microsoft.com/office/2006/metadata/properties" ma:root="true" ma:fieldsID="e972cf5fbad1fb15a6dc0a11a4020e39" ns2:_="">
    <xsd:import namespace="b965eab4-4279-49b6-8fe7-c06b33373a8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5eab4-4279-49b6-8fe7-c06b33373a8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C787917-2E45-477A-AB9E-5BE9492F65CE}">
  <ds:schemaRefs>
    <ds:schemaRef ds:uri="http://schemas.microsoft.com/sharepoint/v3/contenttype/forms"/>
  </ds:schemaRefs>
</ds:datastoreItem>
</file>

<file path=customXml/itemProps3.xml><?xml version="1.0" encoding="utf-8"?>
<ds:datastoreItem xmlns:ds="http://schemas.openxmlformats.org/officeDocument/2006/customXml" ds:itemID="{B323CD16-EFBE-4896-8A19-1F0521887A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5eab4-4279-49b6-8fe7-c06b33373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54340</TotalTime>
  <Words>1104</Words>
  <Application>Microsoft Office PowerPoint</Application>
  <PresentationFormat>Custom</PresentationFormat>
  <Paragraphs>141</Paragraphs>
  <Slides>13</Slides>
  <Notes>13</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13</vt:i4>
      </vt:variant>
    </vt:vector>
  </HeadingPairs>
  <TitlesOfParts>
    <vt:vector size="35" baseType="lpstr">
      <vt:lpstr>Arial</vt:lpstr>
      <vt:lpstr>Consolas</vt:lpstr>
      <vt:lpstr>Courier New</vt:lpstr>
      <vt:lpstr>Segoe Semibold</vt:lpstr>
      <vt:lpstr>Segoe UI</vt:lpstr>
      <vt:lpstr>Segoe UI Black</vt:lpstr>
      <vt:lpstr>Segoe UI Light</vt:lpstr>
      <vt:lpstr>Segoe UI Semibold</vt:lpstr>
      <vt:lpstr>Segoe UI Semilight</vt:lpstr>
      <vt:lpstr>Symbol</vt:lpstr>
      <vt:lpstr>Trebuchet MS</vt:lpstr>
      <vt:lpstr>Wingdings</vt:lpstr>
      <vt:lpstr>MSVID_White_16x9_2012-08-18</vt:lpstr>
      <vt:lpstr>MSVID_TT_Lt_Gray_16x9_Jan-8-2013</vt:lpstr>
      <vt:lpstr>1_MSVID_White_16x9_2012-08-18</vt:lpstr>
      <vt:lpstr>1_STB Conversations 2013</vt:lpstr>
      <vt:lpstr>2_AzureTemplate</vt:lpstr>
      <vt:lpstr>3_AzureTemplate</vt:lpstr>
      <vt:lpstr>7_MSVID_White_16x9_2012-08-18</vt:lpstr>
      <vt:lpstr>2_MSVID_White_16x9_2012-08-18</vt:lpstr>
      <vt:lpstr>5-30711_TR22_BO_CT_Template</vt:lpstr>
      <vt:lpstr>Template (March 2016)</vt:lpstr>
      <vt:lpstr>DevOps with the Microsoft Stack</vt:lpstr>
      <vt:lpstr>Who am I?</vt:lpstr>
      <vt:lpstr>DevOps: the three stage conversation</vt:lpstr>
      <vt:lpstr>PowerPoint Presentation</vt:lpstr>
      <vt:lpstr>Products/Services</vt:lpstr>
      <vt:lpstr>What is Visual Studio Team Services?</vt:lpstr>
      <vt:lpstr>Enabling Value Delivery</vt:lpstr>
      <vt:lpstr>Cross Platform Build System</vt:lpstr>
      <vt:lpstr>Build Reports</vt:lpstr>
      <vt:lpstr>Release Management</vt:lpstr>
      <vt:lpstr>Release Management Summary</vt:lpstr>
      <vt:lpstr>Release Management Testing Effort</vt:lpstr>
      <vt:lpstr>Microsoft ALM/DevOps Hub</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ITDM ALM Fundational</dc:title>
  <dc:subject>Microsoft Visual Identity PowerPoint Guidelines for Product Brands</dc:subject>
  <dc:creator>Mary Feil-Jacobs, Saku Uchikawa</dc:creator>
  <cp:keywords>MSVID, Brand Guidelines, Branding, Visual Identity, grid</cp:keywords>
  <dc:description>Template: Maryfj_x000d_
Formatting: Maryfj, Sakuu_x000d_
Audience Type: Internal</dc:description>
  <cp:lastModifiedBy>Abel Wang</cp:lastModifiedBy>
  <cp:revision>1772</cp:revision>
  <cp:lastPrinted>2013-11-04T16:36:33Z</cp:lastPrinted>
  <dcterms:created xsi:type="dcterms:W3CDTF">2012-05-22T07:38:31Z</dcterms:created>
  <dcterms:modified xsi:type="dcterms:W3CDTF">2017-05-25T18:08:14Z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0x0101002DEB428D8828D24D9087B0802217E44E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Ref">
    <vt:lpwstr>https://api.informationprotection.azure.com/api/72f988bf-86f1-41af-91ab-2d7cd011db47</vt:lpwstr>
  </property>
  <property fmtid="{D5CDD505-2E9C-101B-9397-08002B2CF9AE}" pid="9" name="MSIP_Label_f42aa342-8706-4288-bd11-ebb85995028c_SetBy">
    <vt:lpwstr>abewan@microsoft.com</vt:lpwstr>
  </property>
  <property fmtid="{D5CDD505-2E9C-101B-9397-08002B2CF9AE}" pid="10" name="MSIP_Label_f42aa342-8706-4288-bd11-ebb85995028c_SetDate">
    <vt:lpwstr>2017-05-11T08:15:24.3452135-07:00</vt:lpwstr>
  </property>
  <property fmtid="{D5CDD505-2E9C-101B-9397-08002B2CF9AE}" pid="11" name="MSIP_Label_f42aa342-8706-4288-bd11-ebb85995028c_Name">
    <vt:lpwstr>General</vt:lpwstr>
  </property>
  <property fmtid="{D5CDD505-2E9C-101B-9397-08002B2CF9AE}" pid="12" name="MSIP_Label_f42aa342-8706-4288-bd11-ebb85995028c_Application">
    <vt:lpwstr>Microsoft Azure Information Protection</vt:lpwstr>
  </property>
  <property fmtid="{D5CDD505-2E9C-101B-9397-08002B2CF9AE}" pid="13" name="MSIP_Label_f42aa342-8706-4288-bd11-ebb85995028c_Extended_MSFT_Method">
    <vt:lpwstr>Automatic</vt:lpwstr>
  </property>
  <property fmtid="{D5CDD505-2E9C-101B-9397-08002B2CF9AE}" pid="14" name="Sensitivity">
    <vt:lpwstr>General</vt:lpwstr>
  </property>
</Properties>
</file>